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80" r:id="rId4"/>
    <p:sldId id="299" r:id="rId5"/>
    <p:sldId id="300" r:id="rId6"/>
    <p:sldId id="301" r:id="rId7"/>
    <p:sldId id="302" r:id="rId8"/>
    <p:sldId id="303" r:id="rId9"/>
    <p:sldId id="304" r:id="rId10"/>
    <p:sldId id="305" r:id="rId11"/>
    <p:sldId id="306" r:id="rId12"/>
    <p:sldId id="30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4"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7/13/2018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7/13/2018 6:51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12007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7/13/2018 6:56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12007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7/13/2018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12007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7/13/2018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12007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7/13/2018 6:53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12007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7/13/2018 6:53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12007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7/13/2018 6:54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12007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7/13/2018 6:54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12007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7/13/2018 6:55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12007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7/13/2018 6:55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12007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12</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錫安的居民哪，當揚聲歡呼；</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因為在你們中間的以色列聖者乃為至大</a:t>
            </a:r>
            <a:r>
              <a:rPr lang="en-US" altLang="zh-TW" sz="5400"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到那日，你必說：</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耶</a:t>
            </a:r>
            <a:r>
              <a:rPr lang="zh-TW" altLang="zh-TW" sz="5400" dirty="0" smtClean="0">
                <a:solidFill>
                  <a:srgbClr val="FFFF00"/>
                </a:solidFill>
                <a:latin typeface="標楷體" pitchFamily="65" charset="-120"/>
                <a:ea typeface="標楷體" pitchFamily="65" charset="-120"/>
              </a:rPr>
              <a:t>和華啊，我要稱謝祢！</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因為祢雖然向我發怒，</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smtClean="0">
              <a:solidFill>
                <a:srgbClr val="FFFF00"/>
              </a:solidFill>
              <a:latin typeface="標楷體" pitchFamily="65" charset="-120"/>
              <a:ea typeface="標楷體" pitchFamily="65" charset="-120"/>
            </a:endParaRPr>
          </a:p>
          <a:p>
            <a:pPr>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祢的怒氣卻已轉消；祢又安慰了我。</a:t>
            </a:r>
            <a:endParaRPr lang="zh-TW" altLang="zh-TW" sz="54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看哪！　神是我的拯救；</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我要倚靠祂，並不懼怕；</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因為主耶和華是我的力量，是我的詩歌；</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祂也成了我的拯救。</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5552289"/>
          </a:xfrm>
        </p:spPr>
        <p:txBody>
          <a:bodyPr/>
          <a:lstStyle/>
          <a:p>
            <a:pPr marL="0" indent="0" algn="ctr">
              <a:buNone/>
            </a:pPr>
            <a:r>
              <a:rPr lang="zh-TW" altLang="en-US" sz="4400" u="sng" dirty="0" smtClean="0">
                <a:latin typeface="標楷體" pitchFamily="65" charset="-120"/>
                <a:ea typeface="標楷體" pitchFamily="65" charset="-120"/>
              </a:rPr>
              <a:t>司會</a:t>
            </a:r>
            <a:endParaRPr lang="en-US" altLang="zh-TW" sz="4400" dirty="0" smtClean="0">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啟</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祂是我的神，我要稱頌祂；</a:t>
            </a:r>
            <a:endParaRPr lang="en-US" altLang="zh-TW" sz="4400" dirty="0" smtClean="0">
              <a:latin typeface="標楷體" pitchFamily="65" charset="-120"/>
              <a:ea typeface="標楷體" pitchFamily="65" charset="-120"/>
            </a:endParaRPr>
          </a:p>
          <a:p>
            <a:pPr marL="0" indent="0" algn="ctr">
              <a:buNone/>
            </a:pPr>
            <a:r>
              <a:rPr lang="zh-TW" altLang="en-US" sz="4400" u="sng" dirty="0" smtClean="0">
                <a:solidFill>
                  <a:srgbClr val="FFFF00"/>
                </a:solidFill>
                <a:latin typeface="標楷體" pitchFamily="65" charset="-120"/>
                <a:ea typeface="標楷體" pitchFamily="65" charset="-120"/>
              </a:rPr>
              <a:t>會眾</a:t>
            </a:r>
            <a:endParaRPr lang="zh-TW" altLang="en-US" sz="4400" dirty="0">
              <a:solidFill>
                <a:srgbClr val="FFFF00"/>
              </a:solidFill>
              <a:latin typeface="標楷體" pitchFamily="65" charset="-120"/>
              <a:ea typeface="標楷體" pitchFamily="65" charset="-120"/>
            </a:endParaRPr>
          </a:p>
          <a:p>
            <a:pPr marL="0" indent="0">
              <a:buNone/>
            </a:pPr>
            <a:r>
              <a:rPr lang="en-US" altLang="zh-TW" sz="4400" dirty="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應</a:t>
            </a:r>
            <a:r>
              <a:rPr lang="en-US" altLang="zh-TW" sz="4400" dirty="0" smtClean="0">
                <a:solidFill>
                  <a:srgbClr val="FFFF00"/>
                </a:solidFill>
                <a:latin typeface="標楷體" pitchFamily="65" charset="-120"/>
                <a:ea typeface="標楷體" pitchFamily="65" charset="-120"/>
              </a:rPr>
              <a:t>】</a:t>
            </a:r>
            <a:r>
              <a:rPr lang="zh-TW" altLang="zh-TW" sz="4400" dirty="0" smtClean="0">
                <a:solidFill>
                  <a:srgbClr val="FFFF00"/>
                </a:solidFill>
                <a:latin typeface="標楷體" pitchFamily="65" charset="-120"/>
                <a:ea typeface="標楷體" pitchFamily="65" charset="-120"/>
              </a:rPr>
              <a:t>祂是我祖先的神，我要尊祂為大。</a:t>
            </a:r>
            <a:endParaRPr lang="en-US" altLang="zh-TW" sz="4400" b="1" dirty="0" smtClean="0">
              <a:solidFill>
                <a:srgbClr val="FFFF00"/>
              </a:solidFill>
              <a:latin typeface="標楷體" pitchFamily="65" charset="-120"/>
              <a:ea typeface="標楷體" pitchFamily="65" charset="-120"/>
            </a:endParaRPr>
          </a:p>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齊</a:t>
            </a:r>
            <a:r>
              <a:rPr lang="en-US" altLang="zh-TW" sz="4400" dirty="0" smtClean="0">
                <a:latin typeface="標楷體" pitchFamily="65" charset="-120"/>
                <a:ea typeface="標楷體" pitchFamily="65" charset="-120"/>
              </a:rPr>
              <a:t>】</a:t>
            </a:r>
            <a:r>
              <a:rPr lang="zh-TW" altLang="zh-TW" sz="4400" dirty="0" smtClean="0">
                <a:latin typeface="標楷體" pitchFamily="65" charset="-120"/>
                <a:ea typeface="標楷體" pitchFamily="65" charset="-120"/>
              </a:rPr>
              <a:t>你們必從救恩的泉源歡然取水。</a:t>
            </a:r>
            <a:endParaRPr lang="en-US" altLang="zh-TW" sz="4400" b="1" dirty="0" smtClean="0">
              <a:latin typeface="標楷體" pitchFamily="65" charset="-120"/>
              <a:ea typeface="標楷體" pitchFamily="65" charset="-120"/>
            </a:endParaRPr>
          </a:p>
          <a:p>
            <a:pPr marL="0" indent="0">
              <a:buNone/>
            </a:pPr>
            <a:endParaRPr lang="en-US" altLang="zh-TW" sz="4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在那日，你們要說：</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當稱謝耶和華，求告祂的名，</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將祂所行的傳揚在萬民中，</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提說祂的名已被尊崇。</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你們要向耶和華唱歌，因祂所行的甚是美好；</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但願這事普傳天下。</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541</TotalTime>
  <Words>1407</Words>
  <Application>Microsoft Office PowerPoint</Application>
  <PresentationFormat>On-screen Show (4:3)</PresentationFormat>
  <Paragraphs>88</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啟應</vt:lpstr>
      <vt:lpstr>啟應-以賽亞書 12</vt:lpstr>
      <vt:lpstr>啟應-以賽亞書 12</vt:lpstr>
      <vt:lpstr>啟應-以賽亞書 12</vt:lpstr>
      <vt:lpstr>啟應-以賽亞書 12</vt:lpstr>
      <vt:lpstr>啟應-以賽亞書 12</vt:lpstr>
      <vt:lpstr>啟應-以賽亞書 12</vt:lpstr>
      <vt:lpstr>啟應-以賽亞書 12</vt:lpstr>
      <vt:lpstr>啟應-以賽亞書 12</vt:lpstr>
      <vt:lpstr>啟應-以賽亞書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116</cp:revision>
  <dcterms:created xsi:type="dcterms:W3CDTF">2015-02-07T13:24:58Z</dcterms:created>
  <dcterms:modified xsi:type="dcterms:W3CDTF">2018-07-13T22:56:28Z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