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4"/>
  </p:notesMasterIdLst>
  <p:sldIdLst>
    <p:sldId id="280" r:id="rId4"/>
    <p:sldId id="299" r:id="rId5"/>
    <p:sldId id="300" r:id="rId6"/>
    <p:sldId id="301" r:id="rId7"/>
    <p:sldId id="302" r:id="rId8"/>
    <p:sldId id="303" r:id="rId9"/>
    <p:sldId id="304" r:id="rId10"/>
    <p:sldId id="306" r:id="rId11"/>
    <p:sldId id="305" r:id="rId12"/>
    <p:sldId id="31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8" d="100"/>
          <a:sy n="58" d="100"/>
        </p:scale>
        <p:origin x="-84" y="-61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pPr/>
              <a:t>8/10/2018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pPr/>
              <a:t>‹#›</a:t>
            </a:fld>
            <a:endParaRPr lang="en-US"/>
          </a:p>
        </p:txBody>
      </p:sp>
    </p:spTree>
    <p:extLst>
      <p:ext uri="{BB962C8B-B14F-4D97-AF65-F5344CB8AC3E}">
        <p14:creationId xmlns:p14="http://schemas.microsoft.com/office/powerpoint/2010/main" xmlns=""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8/10/2018 3:05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a:t>
            </a:r>
            <a:r>
              <a:rPr lang="en-US" altLang="zh-TW" sz="500" dirty="0" smtClean="0">
                <a:solidFill>
                  <a:srgbClr val="000000"/>
                </a:solidFill>
                <a:latin typeface="Trebuchet MS" pitchFamily="34" charset="0"/>
              </a:rPr>
              <a:t>55</a:t>
            </a:r>
            <a:r>
              <a:rPr lang="en-US" sz="500" dirty="0" smtClean="0">
                <a:solidFill>
                  <a:srgbClr val="000000"/>
                </a:solidFill>
                <a:latin typeface="Trebuchet MS" pitchFamily="34" charset="0"/>
              </a:rPr>
              <a:t>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xmlns="" val="21300079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8/10/2018 3:09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a:t>
            </a:r>
            <a:r>
              <a:rPr lang="en-US" altLang="zh-TW" sz="500" dirty="0" smtClean="0">
                <a:solidFill>
                  <a:srgbClr val="000000"/>
                </a:solidFill>
                <a:latin typeface="Trebuchet MS" pitchFamily="34" charset="0"/>
              </a:rPr>
              <a:t>55</a:t>
            </a:r>
            <a:r>
              <a:rPr lang="en-US" sz="500" dirty="0" smtClean="0">
                <a:solidFill>
                  <a:srgbClr val="000000"/>
                </a:solidFill>
                <a:latin typeface="Trebuchet MS" pitchFamily="34" charset="0"/>
              </a:rPr>
              <a:t>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xmlns="" val="186705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8/10/2018 3:05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a:t>
            </a:r>
            <a:r>
              <a:rPr lang="en-US" altLang="zh-TW" sz="500" dirty="0" smtClean="0">
                <a:solidFill>
                  <a:srgbClr val="000000"/>
                </a:solidFill>
                <a:latin typeface="Trebuchet MS" pitchFamily="34" charset="0"/>
              </a:rPr>
              <a:t>55</a:t>
            </a:r>
            <a:r>
              <a:rPr lang="en-US" sz="500" dirty="0" smtClean="0">
                <a:solidFill>
                  <a:srgbClr val="000000"/>
                </a:solidFill>
                <a:latin typeface="Trebuchet MS" pitchFamily="34" charset="0"/>
              </a:rPr>
              <a:t>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xmlns="" val="1867054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8/10/2018 3:06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a:t>
            </a:r>
            <a:r>
              <a:rPr lang="en-US" altLang="zh-TW" sz="500" dirty="0" smtClean="0">
                <a:solidFill>
                  <a:srgbClr val="000000"/>
                </a:solidFill>
                <a:latin typeface="Trebuchet MS" pitchFamily="34" charset="0"/>
              </a:rPr>
              <a:t>55</a:t>
            </a:r>
            <a:r>
              <a:rPr lang="en-US" sz="500" dirty="0" smtClean="0">
                <a:solidFill>
                  <a:srgbClr val="000000"/>
                </a:solidFill>
                <a:latin typeface="Trebuchet MS" pitchFamily="34" charset="0"/>
              </a:rPr>
              <a:t>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xmlns="" val="1867054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8/10/2018 3:06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a:t>
            </a:r>
            <a:r>
              <a:rPr lang="en-US" altLang="zh-TW" sz="500" dirty="0" smtClean="0">
                <a:solidFill>
                  <a:srgbClr val="000000"/>
                </a:solidFill>
                <a:latin typeface="Trebuchet MS" pitchFamily="34" charset="0"/>
              </a:rPr>
              <a:t>55</a:t>
            </a:r>
            <a:r>
              <a:rPr lang="en-US" sz="500" dirty="0" smtClean="0">
                <a:solidFill>
                  <a:srgbClr val="000000"/>
                </a:solidFill>
                <a:latin typeface="Trebuchet MS" pitchFamily="34" charset="0"/>
              </a:rPr>
              <a:t>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xmlns="" val="1867054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8/10/2018 3:07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a:t>
            </a:r>
            <a:r>
              <a:rPr lang="en-US" altLang="zh-TW" sz="500" dirty="0" smtClean="0">
                <a:solidFill>
                  <a:srgbClr val="000000"/>
                </a:solidFill>
                <a:latin typeface="Trebuchet MS" pitchFamily="34" charset="0"/>
              </a:rPr>
              <a:t>55</a:t>
            </a:r>
            <a:r>
              <a:rPr lang="en-US" sz="500" dirty="0" smtClean="0">
                <a:solidFill>
                  <a:srgbClr val="000000"/>
                </a:solidFill>
                <a:latin typeface="Trebuchet MS" pitchFamily="34" charset="0"/>
              </a:rPr>
              <a:t>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xmlns="" val="1867054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8/10/2018 3:07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a:t>
            </a:r>
            <a:r>
              <a:rPr lang="en-US" altLang="zh-TW" sz="500" dirty="0" smtClean="0">
                <a:solidFill>
                  <a:srgbClr val="000000"/>
                </a:solidFill>
                <a:latin typeface="Trebuchet MS" pitchFamily="34" charset="0"/>
              </a:rPr>
              <a:t>55</a:t>
            </a:r>
            <a:r>
              <a:rPr lang="en-US" sz="500" dirty="0" smtClean="0">
                <a:solidFill>
                  <a:srgbClr val="000000"/>
                </a:solidFill>
                <a:latin typeface="Trebuchet MS" pitchFamily="34" charset="0"/>
              </a:rPr>
              <a:t>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xmlns="" val="1867054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8/10/2018 3:07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a:t>
            </a:r>
            <a:r>
              <a:rPr lang="en-US" altLang="zh-TW" sz="500" dirty="0" smtClean="0">
                <a:solidFill>
                  <a:srgbClr val="000000"/>
                </a:solidFill>
                <a:latin typeface="Trebuchet MS" pitchFamily="34" charset="0"/>
              </a:rPr>
              <a:t>55</a:t>
            </a:r>
            <a:r>
              <a:rPr lang="en-US" sz="500" dirty="0" smtClean="0">
                <a:solidFill>
                  <a:srgbClr val="000000"/>
                </a:solidFill>
                <a:latin typeface="Trebuchet MS" pitchFamily="34" charset="0"/>
              </a:rPr>
              <a:t>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xmlns="" val="186705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8/10/2018 3:08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a:t>
            </a:r>
            <a:r>
              <a:rPr lang="en-US" altLang="zh-TW" sz="500" dirty="0" smtClean="0">
                <a:solidFill>
                  <a:srgbClr val="000000"/>
                </a:solidFill>
                <a:latin typeface="Trebuchet MS" pitchFamily="34" charset="0"/>
              </a:rPr>
              <a:t>55</a:t>
            </a:r>
            <a:r>
              <a:rPr lang="en-US" sz="500" dirty="0" smtClean="0">
                <a:solidFill>
                  <a:srgbClr val="000000"/>
                </a:solidFill>
                <a:latin typeface="Trebuchet MS" pitchFamily="34" charset="0"/>
              </a:rPr>
              <a:t>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xmlns="" val="186705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8/10/2018 3:08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a:t>
            </a:r>
            <a:r>
              <a:rPr lang="en-US" altLang="zh-TW" sz="500" dirty="0" smtClean="0">
                <a:solidFill>
                  <a:srgbClr val="000000"/>
                </a:solidFill>
                <a:latin typeface="Trebuchet MS" pitchFamily="34" charset="0"/>
              </a:rPr>
              <a:t>55</a:t>
            </a:r>
            <a:r>
              <a:rPr lang="en-US" sz="500" dirty="0" smtClean="0">
                <a:solidFill>
                  <a:srgbClr val="000000"/>
                </a:solidFill>
                <a:latin typeface="Trebuchet MS" pitchFamily="34" charset="0"/>
              </a:rPr>
              <a:t>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xmlns="" val="186705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mc:AlternateContent xmlns:mc="http://schemas.openxmlformats.org/markup-compatibility/2006">
    <mc:Choice xmlns:p14="http://schemas.microsoft.com/office/powerpoint/2010/main" xmlns="" Requires="p14">
      <p:transition p14:dur="10"/>
    </mc:Choice>
    <mc:Fallback>
      <p:transition/>
    </mc:Fallback>
  </mc:AlternateContent>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mc:AlternateContent xmlns:mc="http://schemas.openxmlformats.org/markup-compatibility/2006">
    <mc:Choice xmlns:p14="http://schemas.microsoft.com/office/powerpoint/2010/main" xmlns="" Requires="p14">
      <p:transition p14:dur="10"/>
    </mc:Choice>
    <mc:Fallback>
      <p:transition/>
    </mc:Fallback>
  </mc:AlternateContent>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209800"/>
            <a:ext cx="7681913" cy="1218695"/>
          </a:xfrm>
        </p:spPr>
        <p:txBody>
          <a:bodyPr/>
          <a:lstStyle/>
          <a:p>
            <a:pPr algn="ctr">
              <a:lnSpc>
                <a:spcPct val="100000"/>
              </a:lnSpc>
            </a:pPr>
            <a:r>
              <a:rPr lang="zh-TW" altLang="en-US" u="sng" dirty="0" smtClean="0">
                <a:effectLst/>
                <a:latin typeface="楷体" panose="02010609060101010101" pitchFamily="49" charset="-122"/>
                <a:ea typeface="楷体" panose="02010609060101010101" pitchFamily="49" charset="-122"/>
              </a:rPr>
              <a:t>啟應</a:t>
            </a:r>
            <a:endParaRPr lang="zh-TW" altLang="en-US" u="sng"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3428495"/>
            <a:ext cx="7681913" cy="1378158"/>
          </a:xfrm>
        </p:spPr>
        <p:txBody>
          <a:bodyPr/>
          <a:lstStyle/>
          <a:p>
            <a:pPr algn="ctr"/>
            <a:r>
              <a:rPr lang="zh-CN" altLang="en-US" sz="5400" spc="-150" dirty="0" smtClean="0">
                <a:ln w="3175">
                  <a:noFill/>
                </a:ln>
                <a:solidFill>
                  <a:schemeClr val="tx1"/>
                </a:solidFill>
                <a:latin typeface="楷体" panose="02010609060101010101" pitchFamily="49" charset="-122"/>
                <a:ea typeface="楷体" panose="02010609060101010101" pitchFamily="49" charset="-122"/>
                <a:cs typeface="Arial" charset="0"/>
              </a:rPr>
              <a:t>以賽亞書 </a:t>
            </a:r>
            <a:r>
              <a:rPr lang="en-US" altLang="zh-CN" sz="5400" spc="-150" dirty="0" smtClean="0">
                <a:ln w="3175">
                  <a:noFill/>
                </a:ln>
                <a:solidFill>
                  <a:schemeClr val="tx1"/>
                </a:solidFill>
                <a:latin typeface="楷体" panose="02010609060101010101" pitchFamily="49" charset="-122"/>
                <a:ea typeface="楷体" panose="02010609060101010101" pitchFamily="49" charset="-122"/>
                <a:cs typeface="Arial" charset="0"/>
              </a:rPr>
              <a:t>61</a:t>
            </a:r>
            <a:endParaRPr lang="en-US" dirty="0">
              <a:solidFill>
                <a:schemeClr val="tx1"/>
              </a:solidFill>
            </a:endParaRPr>
          </a:p>
        </p:txBody>
      </p:sp>
    </p:spTree>
    <p:extLst>
      <p:ext uri="{BB962C8B-B14F-4D97-AF65-F5344CB8AC3E}">
        <p14:creationId xmlns:p14="http://schemas.microsoft.com/office/powerpoint/2010/main" xmlns="" val="377070983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TW" sz="5400" dirty="0" smtClean="0">
                <a:effectLst/>
                <a:latin typeface="楷体" panose="02010609060101010101" pitchFamily="49" charset="-122"/>
                <a:ea typeface="楷体" panose="02010609060101010101" pitchFamily="49" charset="-122"/>
              </a:rPr>
              <a:t>55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685800"/>
            <a:ext cx="8077200" cy="5663089"/>
          </a:xfrm>
        </p:spPr>
        <p:txBody>
          <a:bodyPr/>
          <a:lstStyle/>
          <a:p>
            <a:pPr marL="0" indent="0" algn="ctr">
              <a:buNone/>
            </a:pPr>
            <a:r>
              <a:rPr lang="zh-TW" altLang="en-US" sz="4600" u="sng" dirty="0" smtClean="0">
                <a:latin typeface="標楷體" pitchFamily="65" charset="-120"/>
                <a:ea typeface="標楷體" pitchFamily="65" charset="-120"/>
              </a:rPr>
              <a:t>司會</a:t>
            </a:r>
            <a:endParaRPr lang="en-US" altLang="zh-TW" sz="4600" dirty="0" smtClean="0">
              <a:latin typeface="標楷體" pitchFamily="65" charset="-120"/>
              <a:ea typeface="標楷體" pitchFamily="65" charset="-120"/>
            </a:endParaRPr>
          </a:p>
          <a:p>
            <a:pPr marL="0" indent="0">
              <a:buNone/>
            </a:pPr>
            <a:r>
              <a:rPr lang="en-US" altLang="zh-TW" sz="4600" dirty="0" smtClean="0">
                <a:latin typeface="標楷體" pitchFamily="65" charset="-120"/>
                <a:ea typeface="標楷體" pitchFamily="65" charset="-120"/>
              </a:rPr>
              <a:t>【</a:t>
            </a:r>
            <a:r>
              <a:rPr lang="zh-TW" altLang="en-US" sz="4600" dirty="0" smtClean="0">
                <a:latin typeface="標楷體" pitchFamily="65" charset="-120"/>
                <a:ea typeface="標楷體" pitchFamily="65" charset="-120"/>
              </a:rPr>
              <a:t>啟</a:t>
            </a:r>
            <a:r>
              <a:rPr lang="en-US" altLang="zh-TW" sz="4600" dirty="0" smtClean="0">
                <a:latin typeface="標楷體" pitchFamily="65" charset="-120"/>
                <a:ea typeface="標楷體" pitchFamily="65" charset="-120"/>
              </a:rPr>
              <a:t>】</a:t>
            </a:r>
            <a:r>
              <a:rPr lang="zh-TW" altLang="zh-TW" sz="4600" dirty="0" smtClean="0">
                <a:latin typeface="標楷體" pitchFamily="65" charset="-120"/>
                <a:ea typeface="標楷體" pitchFamily="65" charset="-120"/>
              </a:rPr>
              <a:t>他們的後裔必在列國中被人認識；</a:t>
            </a:r>
            <a:endParaRPr lang="en-US" altLang="zh-TW" sz="4600" dirty="0" smtClean="0">
              <a:latin typeface="標楷體" pitchFamily="65" charset="-120"/>
              <a:ea typeface="標楷體" pitchFamily="65" charset="-120"/>
            </a:endParaRPr>
          </a:p>
          <a:p>
            <a:pPr marL="0" indent="0" algn="ctr">
              <a:buNone/>
            </a:pPr>
            <a:r>
              <a:rPr lang="zh-TW" altLang="en-US" sz="4600" u="sng" dirty="0" smtClean="0">
                <a:solidFill>
                  <a:srgbClr val="FFFF00"/>
                </a:solidFill>
                <a:latin typeface="標楷體" pitchFamily="65" charset="-120"/>
                <a:ea typeface="標楷體" pitchFamily="65" charset="-120"/>
              </a:rPr>
              <a:t>會眾</a:t>
            </a:r>
            <a:endParaRPr lang="zh-TW" altLang="en-US" sz="4600" dirty="0" smtClean="0">
              <a:solidFill>
                <a:srgbClr val="FFFF00"/>
              </a:solidFill>
              <a:latin typeface="標楷體" pitchFamily="65" charset="-120"/>
              <a:ea typeface="標楷體" pitchFamily="65" charset="-120"/>
            </a:endParaRPr>
          </a:p>
          <a:p>
            <a:pPr marL="0" indent="0">
              <a:buNone/>
            </a:pPr>
            <a:r>
              <a:rPr lang="en-US" altLang="zh-TW" sz="4600" dirty="0" smtClean="0">
                <a:solidFill>
                  <a:srgbClr val="FFFF00"/>
                </a:solidFill>
                <a:latin typeface="標楷體" pitchFamily="65" charset="-120"/>
                <a:ea typeface="標楷體" pitchFamily="65" charset="-120"/>
              </a:rPr>
              <a:t>【</a:t>
            </a:r>
            <a:r>
              <a:rPr lang="zh-TW" altLang="en-US" sz="4600" dirty="0" smtClean="0">
                <a:solidFill>
                  <a:srgbClr val="FFFF00"/>
                </a:solidFill>
                <a:latin typeface="標楷體" pitchFamily="65" charset="-120"/>
                <a:ea typeface="標楷體" pitchFamily="65" charset="-120"/>
              </a:rPr>
              <a:t>應</a:t>
            </a:r>
            <a:r>
              <a:rPr lang="en-US" altLang="zh-TW" sz="4600" dirty="0" smtClean="0">
                <a:solidFill>
                  <a:srgbClr val="FFFF00"/>
                </a:solidFill>
                <a:latin typeface="標楷體" pitchFamily="65" charset="-120"/>
                <a:ea typeface="標楷體" pitchFamily="65" charset="-120"/>
              </a:rPr>
              <a:t>】</a:t>
            </a:r>
            <a:r>
              <a:rPr lang="zh-TW" altLang="zh-TW" sz="4600" dirty="0" smtClean="0">
                <a:solidFill>
                  <a:srgbClr val="FFFF00"/>
                </a:solidFill>
                <a:latin typeface="標楷體" pitchFamily="65" charset="-120"/>
                <a:ea typeface="標楷體" pitchFamily="65" charset="-120"/>
              </a:rPr>
              <a:t>他們的子孫在眾民中也是如此</a:t>
            </a:r>
            <a:r>
              <a:rPr lang="zh-TW" altLang="zh-TW" sz="4600" dirty="0" smtClean="0">
                <a:solidFill>
                  <a:srgbClr val="FFFF00"/>
                </a:solidFill>
                <a:latin typeface="標楷體" pitchFamily="65" charset="-120"/>
                <a:ea typeface="標楷體" pitchFamily="65" charset="-120"/>
              </a:rPr>
              <a:t>。</a:t>
            </a:r>
            <a:endParaRPr lang="en-US" altLang="zh-TW" sz="4600" dirty="0" smtClean="0">
              <a:solidFill>
                <a:srgbClr val="FFFF00"/>
              </a:solidFill>
              <a:latin typeface="標楷體" pitchFamily="65" charset="-120"/>
              <a:ea typeface="標楷體" pitchFamily="65" charset="-120"/>
            </a:endParaRPr>
          </a:p>
          <a:p>
            <a:pPr marL="0" indent="0">
              <a:buNone/>
            </a:pPr>
            <a:r>
              <a:rPr lang="zh-TW" altLang="zh-TW" sz="4600" dirty="0" smtClean="0">
                <a:latin typeface="標楷體" pitchFamily="65" charset="-120"/>
                <a:ea typeface="標楷體" pitchFamily="65" charset="-120"/>
              </a:rPr>
              <a:t>【齊】凡看見他們的必認他們是耶和華賜福的後裔。</a:t>
            </a:r>
            <a:endParaRPr lang="en-US" altLang="zh-TW" sz="4600" dirty="0" smtClean="0">
              <a:solidFill>
                <a:srgbClr val="FFFF00"/>
              </a:solidFill>
              <a:latin typeface="標楷體" pitchFamily="65" charset="-120"/>
              <a:ea typeface="標楷體" pitchFamily="65" charset="-120"/>
            </a:endParaRPr>
          </a:p>
        </p:txBody>
      </p:sp>
    </p:spTree>
    <p:extLst>
      <p:ext uri="{BB962C8B-B14F-4D97-AF65-F5344CB8AC3E}">
        <p14:creationId xmlns:p14="http://schemas.microsoft.com/office/powerpoint/2010/main" xmlns="" val="96778149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TW" sz="5400" dirty="0" smtClean="0">
                <a:effectLst/>
                <a:latin typeface="楷体" panose="02010609060101010101" pitchFamily="49" charset="-122"/>
                <a:ea typeface="楷体" panose="02010609060101010101" pitchFamily="49" charset="-122"/>
              </a:rPr>
              <a:t>55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43000"/>
            <a:ext cx="8077200" cy="4985980"/>
          </a:xfrm>
        </p:spPr>
        <p:txBody>
          <a:bodyPr/>
          <a:lstStyle/>
          <a:p>
            <a:pPr marL="0" indent="0" algn="ctr">
              <a:buNone/>
            </a:pPr>
            <a:r>
              <a:rPr lang="zh-TW" altLang="en-US" sz="5400" u="sng" dirty="0" smtClean="0">
                <a:latin typeface="標楷體" pitchFamily="65" charset="-120"/>
                <a:ea typeface="標楷體" pitchFamily="65" charset="-120"/>
              </a:rPr>
              <a:t>司會</a:t>
            </a:r>
            <a:endParaRPr lang="en-US" altLang="zh-TW" sz="5400" dirty="0" smtClean="0">
              <a:latin typeface="標楷體" pitchFamily="65" charset="-120"/>
              <a:ea typeface="標楷體" pitchFamily="65" charset="-120"/>
            </a:endParaRPr>
          </a:p>
          <a:p>
            <a:pPr marL="0" indent="0">
              <a:buNone/>
            </a:pPr>
            <a:r>
              <a:rPr lang="en-US" altLang="zh-TW" sz="5400" dirty="0" smtClean="0">
                <a:latin typeface="標楷體" pitchFamily="65" charset="-120"/>
                <a:ea typeface="標楷體" pitchFamily="65" charset="-120"/>
              </a:rPr>
              <a:t>【</a:t>
            </a:r>
            <a:r>
              <a:rPr lang="zh-TW" altLang="en-US" sz="5400" dirty="0" smtClean="0">
                <a:latin typeface="標楷體" pitchFamily="65" charset="-120"/>
                <a:ea typeface="標楷體" pitchFamily="65" charset="-120"/>
              </a:rPr>
              <a:t>啟</a:t>
            </a:r>
            <a:r>
              <a:rPr lang="en-US" altLang="zh-TW" sz="5400" dirty="0" smtClean="0">
                <a:latin typeface="標楷體" pitchFamily="65" charset="-120"/>
                <a:ea typeface="標楷體" pitchFamily="65" charset="-120"/>
              </a:rPr>
              <a:t>】</a:t>
            </a:r>
            <a:r>
              <a:rPr lang="zh-TW" altLang="zh-TW" sz="5400" dirty="0" smtClean="0">
                <a:latin typeface="標楷體" pitchFamily="65" charset="-120"/>
                <a:ea typeface="標楷體" pitchFamily="65" charset="-120"/>
              </a:rPr>
              <a:t>主耶和華的靈在我身上，</a:t>
            </a:r>
            <a:endParaRPr lang="en-US" altLang="zh-TW" sz="5400" dirty="0" smtClean="0">
              <a:latin typeface="標楷體" pitchFamily="65" charset="-120"/>
              <a:ea typeface="標楷體" pitchFamily="65" charset="-120"/>
            </a:endParaRPr>
          </a:p>
          <a:p>
            <a:pPr marL="0" indent="0" algn="ctr">
              <a:buNone/>
            </a:pPr>
            <a:r>
              <a:rPr lang="zh-TW" altLang="en-US" sz="5400" u="sng" dirty="0" smtClean="0">
                <a:solidFill>
                  <a:srgbClr val="FFFF00"/>
                </a:solidFill>
                <a:latin typeface="標楷體" pitchFamily="65" charset="-120"/>
                <a:ea typeface="標楷體" pitchFamily="65" charset="-120"/>
              </a:rPr>
              <a:t>會眾</a:t>
            </a:r>
            <a:endParaRPr lang="zh-TW" altLang="en-US" sz="5400" dirty="0">
              <a:solidFill>
                <a:srgbClr val="FFFF00"/>
              </a:solidFill>
              <a:latin typeface="標楷體" pitchFamily="65" charset="-120"/>
              <a:ea typeface="標楷體" pitchFamily="65" charset="-120"/>
            </a:endParaRPr>
          </a:p>
          <a:p>
            <a:pPr marL="0" indent="0">
              <a:buNone/>
            </a:pPr>
            <a:r>
              <a:rPr lang="en-US" altLang="zh-TW" sz="5400" dirty="0">
                <a:solidFill>
                  <a:srgbClr val="FFFF00"/>
                </a:solidFill>
                <a:latin typeface="標楷體" pitchFamily="65" charset="-120"/>
                <a:ea typeface="標楷體" pitchFamily="65" charset="-120"/>
              </a:rPr>
              <a:t>【</a:t>
            </a:r>
            <a:r>
              <a:rPr lang="zh-TW" altLang="en-US" sz="5400" dirty="0" smtClean="0">
                <a:solidFill>
                  <a:srgbClr val="FFFF00"/>
                </a:solidFill>
                <a:latin typeface="標楷體" pitchFamily="65" charset="-120"/>
                <a:ea typeface="標楷體" pitchFamily="65" charset="-120"/>
              </a:rPr>
              <a:t>應</a:t>
            </a:r>
            <a:r>
              <a:rPr lang="en-US" altLang="zh-TW" sz="5400" dirty="0" smtClean="0">
                <a:solidFill>
                  <a:srgbClr val="FFFF00"/>
                </a:solidFill>
                <a:latin typeface="標楷體" pitchFamily="65" charset="-120"/>
                <a:ea typeface="標楷體" pitchFamily="65" charset="-120"/>
              </a:rPr>
              <a:t>】</a:t>
            </a:r>
            <a:r>
              <a:rPr lang="zh-TW" altLang="zh-TW" sz="5400" dirty="0" smtClean="0">
                <a:solidFill>
                  <a:srgbClr val="FFFF00"/>
                </a:solidFill>
                <a:latin typeface="標楷體" pitchFamily="65" charset="-120"/>
                <a:ea typeface="標楷體" pitchFamily="65" charset="-120"/>
              </a:rPr>
              <a:t>因為耶和華用膏膏我，</a:t>
            </a:r>
            <a:endParaRPr lang="en-US" altLang="zh-TW" sz="5400" dirty="0" smtClean="0">
              <a:solidFill>
                <a:srgbClr val="FFFF00"/>
              </a:solidFill>
              <a:latin typeface="標楷體" pitchFamily="65" charset="-120"/>
              <a:ea typeface="標楷體" pitchFamily="65" charset="-120"/>
            </a:endParaRPr>
          </a:p>
        </p:txBody>
      </p:sp>
    </p:spTree>
    <p:extLst>
      <p:ext uri="{BB962C8B-B14F-4D97-AF65-F5344CB8AC3E}">
        <p14:creationId xmlns:p14="http://schemas.microsoft.com/office/powerpoint/2010/main" xmlns="" val="96778149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TW" sz="5400" dirty="0" smtClean="0">
                <a:effectLst/>
                <a:latin typeface="楷体" panose="02010609060101010101" pitchFamily="49" charset="-122"/>
                <a:ea typeface="楷体" panose="02010609060101010101" pitchFamily="49" charset="-122"/>
              </a:rPr>
              <a:t>55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43000"/>
            <a:ext cx="8077200" cy="4985980"/>
          </a:xfrm>
        </p:spPr>
        <p:txBody>
          <a:bodyPr/>
          <a:lstStyle/>
          <a:p>
            <a:pPr marL="0" indent="0" algn="ctr">
              <a:buNone/>
            </a:pPr>
            <a:r>
              <a:rPr lang="zh-TW" altLang="en-US" sz="5400" u="sng" dirty="0" smtClean="0">
                <a:latin typeface="標楷體" pitchFamily="65" charset="-120"/>
                <a:ea typeface="標楷體" pitchFamily="65" charset="-120"/>
              </a:rPr>
              <a:t>司會</a:t>
            </a:r>
            <a:endParaRPr lang="en-US" altLang="zh-TW" sz="5400" dirty="0" smtClean="0">
              <a:latin typeface="標楷體" pitchFamily="65" charset="-120"/>
              <a:ea typeface="標楷體" pitchFamily="65" charset="-120"/>
            </a:endParaRPr>
          </a:p>
          <a:p>
            <a:pPr marL="0" indent="0">
              <a:buNone/>
            </a:pPr>
            <a:r>
              <a:rPr lang="en-US" altLang="zh-TW" sz="5400" dirty="0" smtClean="0">
                <a:latin typeface="標楷體" pitchFamily="65" charset="-120"/>
                <a:ea typeface="標楷體" pitchFamily="65" charset="-120"/>
              </a:rPr>
              <a:t>【</a:t>
            </a:r>
            <a:r>
              <a:rPr lang="zh-TW" altLang="en-US" sz="5400" dirty="0" smtClean="0">
                <a:latin typeface="標楷體" pitchFamily="65" charset="-120"/>
                <a:ea typeface="標楷體" pitchFamily="65" charset="-120"/>
              </a:rPr>
              <a:t>啟</a:t>
            </a:r>
            <a:r>
              <a:rPr lang="en-US" altLang="zh-TW" sz="5400" dirty="0" smtClean="0">
                <a:latin typeface="標楷體" pitchFamily="65" charset="-120"/>
                <a:ea typeface="標楷體" pitchFamily="65" charset="-120"/>
              </a:rPr>
              <a:t>】</a:t>
            </a:r>
            <a:r>
              <a:rPr lang="zh-TW" altLang="zh-TW" sz="5400" dirty="0" smtClean="0">
                <a:latin typeface="標楷體" pitchFamily="65" charset="-120"/>
                <a:ea typeface="標楷體" pitchFamily="65" charset="-120"/>
              </a:rPr>
              <a:t>叫我傳好信息給謙卑的人，</a:t>
            </a:r>
            <a:endParaRPr lang="en-US" altLang="zh-TW" sz="5400" dirty="0" smtClean="0">
              <a:latin typeface="標楷體" pitchFamily="65" charset="-120"/>
              <a:ea typeface="標楷體" pitchFamily="65" charset="-120"/>
            </a:endParaRPr>
          </a:p>
          <a:p>
            <a:pPr marL="0" indent="0" algn="ctr">
              <a:buNone/>
            </a:pPr>
            <a:r>
              <a:rPr lang="zh-TW" altLang="en-US" sz="5400" u="sng" dirty="0" smtClean="0">
                <a:solidFill>
                  <a:srgbClr val="FFFF00"/>
                </a:solidFill>
                <a:latin typeface="標楷體" pitchFamily="65" charset="-120"/>
                <a:ea typeface="標楷體" pitchFamily="65" charset="-120"/>
              </a:rPr>
              <a:t>會眾</a:t>
            </a:r>
            <a:endParaRPr lang="zh-TW" altLang="en-US" sz="5400" dirty="0">
              <a:solidFill>
                <a:srgbClr val="FFFF00"/>
              </a:solidFill>
              <a:latin typeface="標楷體" pitchFamily="65" charset="-120"/>
              <a:ea typeface="標楷體" pitchFamily="65" charset="-120"/>
            </a:endParaRPr>
          </a:p>
          <a:p>
            <a:pPr marL="0" indent="0">
              <a:buNone/>
            </a:pPr>
            <a:r>
              <a:rPr lang="en-US" altLang="zh-TW" sz="5400" dirty="0">
                <a:solidFill>
                  <a:srgbClr val="FFFF00"/>
                </a:solidFill>
                <a:latin typeface="標楷體" pitchFamily="65" charset="-120"/>
                <a:ea typeface="標楷體" pitchFamily="65" charset="-120"/>
              </a:rPr>
              <a:t>【</a:t>
            </a:r>
            <a:r>
              <a:rPr lang="zh-TW" altLang="en-US" sz="5400" dirty="0" smtClean="0">
                <a:solidFill>
                  <a:srgbClr val="FFFF00"/>
                </a:solidFill>
                <a:latin typeface="標楷體" pitchFamily="65" charset="-120"/>
                <a:ea typeface="標楷體" pitchFamily="65" charset="-120"/>
              </a:rPr>
              <a:t>應</a:t>
            </a:r>
            <a:r>
              <a:rPr lang="en-US" altLang="zh-TW" sz="5400" dirty="0" smtClean="0">
                <a:solidFill>
                  <a:srgbClr val="FFFF00"/>
                </a:solidFill>
                <a:latin typeface="標楷體" pitchFamily="65" charset="-120"/>
                <a:ea typeface="標楷體" pitchFamily="65" charset="-120"/>
              </a:rPr>
              <a:t>】</a:t>
            </a:r>
            <a:r>
              <a:rPr lang="zh-TW" altLang="zh-TW" sz="5400" dirty="0" smtClean="0">
                <a:solidFill>
                  <a:srgbClr val="FFFF00"/>
                </a:solidFill>
                <a:latin typeface="標楷體" pitchFamily="65" charset="-120"/>
                <a:ea typeface="標楷體" pitchFamily="65" charset="-120"/>
              </a:rPr>
              <a:t>差遣我醫好傷心的人，</a:t>
            </a:r>
            <a:endParaRPr lang="en-US" altLang="zh-TW" sz="5400" dirty="0" smtClean="0">
              <a:solidFill>
                <a:srgbClr val="FFFF00"/>
              </a:solidFill>
              <a:latin typeface="標楷體" pitchFamily="65" charset="-120"/>
              <a:ea typeface="標楷體" pitchFamily="65" charset="-120"/>
            </a:endParaRPr>
          </a:p>
        </p:txBody>
      </p:sp>
    </p:spTree>
    <p:extLst>
      <p:ext uri="{BB962C8B-B14F-4D97-AF65-F5344CB8AC3E}">
        <p14:creationId xmlns:p14="http://schemas.microsoft.com/office/powerpoint/2010/main" xmlns="" val="96778149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TW" sz="5400" dirty="0" smtClean="0">
                <a:effectLst/>
                <a:latin typeface="楷体" panose="02010609060101010101" pitchFamily="49" charset="-122"/>
                <a:ea typeface="楷体" panose="02010609060101010101" pitchFamily="49" charset="-122"/>
              </a:rPr>
              <a:t>55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43000"/>
            <a:ext cx="8077200" cy="3490186"/>
          </a:xfrm>
        </p:spPr>
        <p:txBody>
          <a:bodyPr/>
          <a:lstStyle/>
          <a:p>
            <a:pPr marL="0" indent="0" algn="ctr">
              <a:buNone/>
            </a:pPr>
            <a:r>
              <a:rPr lang="zh-TW" altLang="en-US" sz="5400" u="sng" dirty="0" smtClean="0">
                <a:latin typeface="標楷體" pitchFamily="65" charset="-120"/>
                <a:ea typeface="標楷體" pitchFamily="65" charset="-120"/>
              </a:rPr>
              <a:t>司會</a:t>
            </a:r>
            <a:endParaRPr lang="en-US" altLang="zh-TW" sz="5400" dirty="0" smtClean="0">
              <a:latin typeface="標楷體" pitchFamily="65" charset="-120"/>
              <a:ea typeface="標楷體" pitchFamily="65" charset="-120"/>
            </a:endParaRPr>
          </a:p>
          <a:p>
            <a:pPr marL="0" indent="0">
              <a:buNone/>
            </a:pPr>
            <a:r>
              <a:rPr lang="en-US" altLang="zh-TW" sz="5400" dirty="0" smtClean="0">
                <a:latin typeface="標楷體" pitchFamily="65" charset="-120"/>
                <a:ea typeface="標楷體" pitchFamily="65" charset="-120"/>
              </a:rPr>
              <a:t>【</a:t>
            </a:r>
            <a:r>
              <a:rPr lang="zh-TW" altLang="en-US" sz="5400" dirty="0" smtClean="0">
                <a:latin typeface="標楷體" pitchFamily="65" charset="-120"/>
                <a:ea typeface="標楷體" pitchFamily="65" charset="-120"/>
              </a:rPr>
              <a:t>啟</a:t>
            </a:r>
            <a:r>
              <a:rPr lang="en-US" altLang="zh-TW" sz="5400" dirty="0" smtClean="0">
                <a:latin typeface="標楷體" pitchFamily="65" charset="-120"/>
                <a:ea typeface="標楷體" pitchFamily="65" charset="-120"/>
              </a:rPr>
              <a:t>】</a:t>
            </a:r>
            <a:r>
              <a:rPr lang="zh-TW" altLang="zh-TW" sz="5400" dirty="0" smtClean="0">
                <a:latin typeface="標楷體" pitchFamily="65" charset="-120"/>
                <a:ea typeface="標楷體" pitchFamily="65" charset="-120"/>
              </a:rPr>
              <a:t>報告被擄的得釋放，</a:t>
            </a:r>
            <a:endParaRPr lang="en-US" altLang="zh-TW" sz="5400" dirty="0" smtClean="0">
              <a:latin typeface="標楷體" pitchFamily="65" charset="-120"/>
              <a:ea typeface="標楷體" pitchFamily="65" charset="-120"/>
            </a:endParaRPr>
          </a:p>
          <a:p>
            <a:pPr marL="0" indent="0" algn="ctr">
              <a:buNone/>
            </a:pPr>
            <a:r>
              <a:rPr lang="zh-TW" altLang="en-US" sz="5400" u="sng" dirty="0" smtClean="0">
                <a:solidFill>
                  <a:srgbClr val="FFFF00"/>
                </a:solidFill>
                <a:latin typeface="標楷體" pitchFamily="65" charset="-120"/>
                <a:ea typeface="標楷體" pitchFamily="65" charset="-120"/>
              </a:rPr>
              <a:t>會眾</a:t>
            </a:r>
            <a:endParaRPr lang="zh-TW" altLang="en-US" sz="5400" dirty="0">
              <a:solidFill>
                <a:srgbClr val="FFFF00"/>
              </a:solidFill>
              <a:latin typeface="標楷體" pitchFamily="65" charset="-120"/>
              <a:ea typeface="標楷體" pitchFamily="65" charset="-120"/>
            </a:endParaRPr>
          </a:p>
          <a:p>
            <a:pPr marL="0" indent="0">
              <a:buNone/>
            </a:pPr>
            <a:r>
              <a:rPr lang="en-US" altLang="zh-TW" sz="5400" dirty="0">
                <a:solidFill>
                  <a:srgbClr val="FFFF00"/>
                </a:solidFill>
                <a:latin typeface="標楷體" pitchFamily="65" charset="-120"/>
                <a:ea typeface="標楷體" pitchFamily="65" charset="-120"/>
              </a:rPr>
              <a:t>【</a:t>
            </a:r>
            <a:r>
              <a:rPr lang="zh-TW" altLang="en-US" sz="5400" dirty="0" smtClean="0">
                <a:solidFill>
                  <a:srgbClr val="FFFF00"/>
                </a:solidFill>
                <a:latin typeface="標楷體" pitchFamily="65" charset="-120"/>
                <a:ea typeface="標楷體" pitchFamily="65" charset="-120"/>
              </a:rPr>
              <a:t>應</a:t>
            </a:r>
            <a:r>
              <a:rPr lang="en-US" altLang="zh-TW" sz="5400" dirty="0" smtClean="0">
                <a:solidFill>
                  <a:srgbClr val="FFFF00"/>
                </a:solidFill>
                <a:latin typeface="標楷體" pitchFamily="65" charset="-120"/>
                <a:ea typeface="標楷體" pitchFamily="65" charset="-120"/>
              </a:rPr>
              <a:t>】</a:t>
            </a:r>
            <a:r>
              <a:rPr lang="zh-TW" altLang="zh-TW" sz="5400" dirty="0" smtClean="0">
                <a:solidFill>
                  <a:srgbClr val="FFFF00"/>
                </a:solidFill>
                <a:latin typeface="標楷體" pitchFamily="65" charset="-120"/>
                <a:ea typeface="標楷體" pitchFamily="65" charset="-120"/>
              </a:rPr>
              <a:t>被囚的出監牢；</a:t>
            </a:r>
            <a:endParaRPr lang="en-US" altLang="zh-TW" sz="5400" dirty="0" smtClean="0">
              <a:solidFill>
                <a:srgbClr val="FFFF00"/>
              </a:solidFill>
              <a:latin typeface="標楷體" pitchFamily="65" charset="-120"/>
              <a:ea typeface="標楷體" pitchFamily="65" charset="-120"/>
            </a:endParaRPr>
          </a:p>
        </p:txBody>
      </p:sp>
    </p:spTree>
    <p:extLst>
      <p:ext uri="{BB962C8B-B14F-4D97-AF65-F5344CB8AC3E}">
        <p14:creationId xmlns:p14="http://schemas.microsoft.com/office/powerpoint/2010/main" xmlns="" val="96778149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TW" sz="5400" dirty="0" smtClean="0">
                <a:effectLst/>
                <a:latin typeface="楷体" panose="02010609060101010101" pitchFamily="49" charset="-122"/>
                <a:ea typeface="楷体" panose="02010609060101010101" pitchFamily="49" charset="-122"/>
              </a:rPr>
              <a:t>55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43000"/>
            <a:ext cx="8077200" cy="4238083"/>
          </a:xfrm>
        </p:spPr>
        <p:txBody>
          <a:bodyPr/>
          <a:lstStyle/>
          <a:p>
            <a:pPr marL="0" indent="0" algn="ctr">
              <a:buNone/>
            </a:pPr>
            <a:r>
              <a:rPr lang="zh-TW" altLang="en-US" sz="5400" u="sng" dirty="0" smtClean="0">
                <a:latin typeface="標楷體" pitchFamily="65" charset="-120"/>
                <a:ea typeface="標楷體" pitchFamily="65" charset="-120"/>
              </a:rPr>
              <a:t>司會</a:t>
            </a:r>
            <a:endParaRPr lang="en-US" altLang="zh-TW" sz="5400" dirty="0" smtClean="0">
              <a:latin typeface="標楷體" pitchFamily="65" charset="-120"/>
              <a:ea typeface="標楷體" pitchFamily="65" charset="-120"/>
            </a:endParaRPr>
          </a:p>
          <a:p>
            <a:pPr marL="0" indent="0">
              <a:buNone/>
            </a:pPr>
            <a:r>
              <a:rPr lang="en-US" altLang="zh-TW" sz="5400" dirty="0" smtClean="0">
                <a:latin typeface="標楷體" pitchFamily="65" charset="-120"/>
                <a:ea typeface="標楷體" pitchFamily="65" charset="-120"/>
              </a:rPr>
              <a:t>【</a:t>
            </a:r>
            <a:r>
              <a:rPr lang="zh-TW" altLang="en-US" sz="5400" dirty="0" smtClean="0">
                <a:latin typeface="標楷體" pitchFamily="65" charset="-120"/>
                <a:ea typeface="標楷體" pitchFamily="65" charset="-120"/>
              </a:rPr>
              <a:t>啟</a:t>
            </a:r>
            <a:r>
              <a:rPr lang="en-US" altLang="zh-TW" sz="5400" dirty="0" smtClean="0">
                <a:latin typeface="標楷體" pitchFamily="65" charset="-120"/>
                <a:ea typeface="標楷體" pitchFamily="65" charset="-120"/>
              </a:rPr>
              <a:t>】</a:t>
            </a:r>
            <a:r>
              <a:rPr lang="zh-TW" altLang="zh-TW" sz="5400" dirty="0" smtClean="0">
                <a:latin typeface="標楷體" pitchFamily="65" charset="-120"/>
                <a:ea typeface="標楷體" pitchFamily="65" charset="-120"/>
              </a:rPr>
              <a:t>報告耶和華的恩年，</a:t>
            </a:r>
            <a:endParaRPr lang="en-US" altLang="zh-TW" sz="5400" dirty="0" smtClean="0">
              <a:latin typeface="標楷體" pitchFamily="65" charset="-120"/>
              <a:ea typeface="標楷體" pitchFamily="65" charset="-120"/>
            </a:endParaRPr>
          </a:p>
          <a:p>
            <a:pPr marL="0" indent="0" algn="ctr">
              <a:buNone/>
            </a:pPr>
            <a:r>
              <a:rPr lang="zh-TW" altLang="en-US" sz="5400" u="sng" dirty="0" smtClean="0">
                <a:solidFill>
                  <a:srgbClr val="FFFF00"/>
                </a:solidFill>
                <a:latin typeface="標楷體" pitchFamily="65" charset="-120"/>
                <a:ea typeface="標楷體" pitchFamily="65" charset="-120"/>
              </a:rPr>
              <a:t>會眾</a:t>
            </a:r>
            <a:endParaRPr lang="zh-TW" altLang="en-US" sz="5400" dirty="0">
              <a:solidFill>
                <a:srgbClr val="FFFF00"/>
              </a:solidFill>
              <a:latin typeface="標楷體" pitchFamily="65" charset="-120"/>
              <a:ea typeface="標楷體" pitchFamily="65" charset="-120"/>
            </a:endParaRPr>
          </a:p>
          <a:p>
            <a:pPr marL="0" indent="0">
              <a:buNone/>
            </a:pPr>
            <a:r>
              <a:rPr lang="en-US" altLang="zh-TW" sz="5400" dirty="0">
                <a:solidFill>
                  <a:srgbClr val="FFFF00"/>
                </a:solidFill>
                <a:latin typeface="標楷體" pitchFamily="65" charset="-120"/>
                <a:ea typeface="標楷體" pitchFamily="65" charset="-120"/>
              </a:rPr>
              <a:t>【</a:t>
            </a:r>
            <a:r>
              <a:rPr lang="zh-TW" altLang="en-US" sz="5400" dirty="0" smtClean="0">
                <a:solidFill>
                  <a:srgbClr val="FFFF00"/>
                </a:solidFill>
                <a:latin typeface="標楷體" pitchFamily="65" charset="-120"/>
                <a:ea typeface="標楷體" pitchFamily="65" charset="-120"/>
              </a:rPr>
              <a:t>應</a:t>
            </a:r>
            <a:r>
              <a:rPr lang="en-US" altLang="zh-TW" sz="5400" dirty="0" smtClean="0">
                <a:solidFill>
                  <a:srgbClr val="FFFF00"/>
                </a:solidFill>
                <a:latin typeface="標楷體" pitchFamily="65" charset="-120"/>
                <a:ea typeface="標楷體" pitchFamily="65" charset="-120"/>
              </a:rPr>
              <a:t>】</a:t>
            </a:r>
            <a:r>
              <a:rPr lang="zh-TW" altLang="zh-TW" sz="5400" dirty="0" smtClean="0">
                <a:solidFill>
                  <a:srgbClr val="FFFF00"/>
                </a:solidFill>
                <a:latin typeface="標楷體" pitchFamily="65" charset="-120"/>
                <a:ea typeface="標楷體" pitchFamily="65" charset="-120"/>
              </a:rPr>
              <a:t>我們　神報仇的日子；</a:t>
            </a:r>
            <a:endParaRPr lang="en-US" altLang="zh-TW" sz="5400" dirty="0" smtClean="0">
              <a:solidFill>
                <a:srgbClr val="FFFF00"/>
              </a:solidFill>
              <a:latin typeface="標楷體" pitchFamily="65" charset="-120"/>
              <a:ea typeface="標楷體" pitchFamily="65" charset="-120"/>
            </a:endParaRPr>
          </a:p>
        </p:txBody>
      </p:sp>
    </p:spTree>
    <p:extLst>
      <p:ext uri="{BB962C8B-B14F-4D97-AF65-F5344CB8AC3E}">
        <p14:creationId xmlns:p14="http://schemas.microsoft.com/office/powerpoint/2010/main" xmlns="" val="96778149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TW" sz="5400" dirty="0" smtClean="0">
                <a:effectLst/>
                <a:latin typeface="楷体" panose="02010609060101010101" pitchFamily="49" charset="-122"/>
                <a:ea typeface="楷体" panose="02010609060101010101" pitchFamily="49" charset="-122"/>
              </a:rPr>
              <a:t>55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43000"/>
            <a:ext cx="8077200" cy="4238083"/>
          </a:xfrm>
        </p:spPr>
        <p:txBody>
          <a:bodyPr/>
          <a:lstStyle/>
          <a:p>
            <a:pPr marL="0" indent="0" algn="ctr">
              <a:buNone/>
            </a:pPr>
            <a:r>
              <a:rPr lang="zh-TW" altLang="en-US" sz="5400" u="sng" dirty="0" smtClean="0">
                <a:latin typeface="標楷體" pitchFamily="65" charset="-120"/>
                <a:ea typeface="標楷體" pitchFamily="65" charset="-120"/>
              </a:rPr>
              <a:t>司會</a:t>
            </a:r>
            <a:endParaRPr lang="en-US" altLang="zh-TW" sz="5400" dirty="0" smtClean="0">
              <a:latin typeface="標楷體" pitchFamily="65" charset="-120"/>
              <a:ea typeface="標楷體" pitchFamily="65" charset="-120"/>
            </a:endParaRPr>
          </a:p>
          <a:p>
            <a:pPr marL="0" indent="0">
              <a:buNone/>
            </a:pPr>
            <a:r>
              <a:rPr lang="en-US" altLang="zh-TW" sz="5400" dirty="0" smtClean="0">
                <a:latin typeface="標楷體" pitchFamily="65" charset="-120"/>
                <a:ea typeface="標楷體" pitchFamily="65" charset="-120"/>
              </a:rPr>
              <a:t>【</a:t>
            </a:r>
            <a:r>
              <a:rPr lang="zh-TW" altLang="en-US" sz="5400" dirty="0" smtClean="0">
                <a:latin typeface="標楷體" pitchFamily="65" charset="-120"/>
                <a:ea typeface="標楷體" pitchFamily="65" charset="-120"/>
              </a:rPr>
              <a:t>啟</a:t>
            </a:r>
            <a:r>
              <a:rPr lang="en-US" altLang="zh-TW" sz="5400" dirty="0" smtClean="0">
                <a:latin typeface="標楷體" pitchFamily="65" charset="-120"/>
                <a:ea typeface="標楷體" pitchFamily="65" charset="-120"/>
              </a:rPr>
              <a:t>】</a:t>
            </a:r>
            <a:r>
              <a:rPr lang="zh-TW" altLang="zh-TW" sz="5400" dirty="0" smtClean="0">
                <a:latin typeface="標楷體" pitchFamily="65" charset="-120"/>
                <a:ea typeface="標楷體" pitchFamily="65" charset="-120"/>
              </a:rPr>
              <a:t>安慰一切悲哀的人，與錫安悲哀的人，</a:t>
            </a:r>
            <a:endParaRPr lang="en-US" altLang="zh-TW" sz="5400" dirty="0" smtClean="0">
              <a:latin typeface="標楷體" pitchFamily="65" charset="-120"/>
              <a:ea typeface="標楷體" pitchFamily="65" charset="-120"/>
            </a:endParaRPr>
          </a:p>
          <a:p>
            <a:pPr marL="0" indent="0" algn="ctr">
              <a:buNone/>
            </a:pPr>
            <a:r>
              <a:rPr lang="zh-TW" altLang="en-US" sz="5400" u="sng" dirty="0" smtClean="0">
                <a:solidFill>
                  <a:srgbClr val="FFFF00"/>
                </a:solidFill>
                <a:latin typeface="標楷體" pitchFamily="65" charset="-120"/>
                <a:ea typeface="標楷體" pitchFamily="65" charset="-120"/>
              </a:rPr>
              <a:t>會眾</a:t>
            </a:r>
            <a:endParaRPr lang="zh-TW" altLang="en-US" sz="5400" dirty="0">
              <a:solidFill>
                <a:srgbClr val="FFFF00"/>
              </a:solidFill>
              <a:latin typeface="標楷體" pitchFamily="65" charset="-120"/>
              <a:ea typeface="標楷體" pitchFamily="65" charset="-120"/>
            </a:endParaRPr>
          </a:p>
          <a:p>
            <a:pPr marL="0" indent="0">
              <a:buNone/>
            </a:pPr>
            <a:r>
              <a:rPr lang="en-US" altLang="zh-TW" sz="5400" dirty="0">
                <a:solidFill>
                  <a:srgbClr val="FFFF00"/>
                </a:solidFill>
                <a:latin typeface="標楷體" pitchFamily="65" charset="-120"/>
                <a:ea typeface="標楷體" pitchFamily="65" charset="-120"/>
              </a:rPr>
              <a:t>【</a:t>
            </a:r>
            <a:r>
              <a:rPr lang="zh-TW" altLang="en-US" sz="5400" dirty="0" smtClean="0">
                <a:solidFill>
                  <a:srgbClr val="FFFF00"/>
                </a:solidFill>
                <a:latin typeface="標楷體" pitchFamily="65" charset="-120"/>
                <a:ea typeface="標楷體" pitchFamily="65" charset="-120"/>
              </a:rPr>
              <a:t>應</a:t>
            </a:r>
            <a:r>
              <a:rPr lang="en-US" altLang="zh-TW" sz="5400" dirty="0" smtClean="0">
                <a:solidFill>
                  <a:srgbClr val="FFFF00"/>
                </a:solidFill>
                <a:latin typeface="標楷體" pitchFamily="65" charset="-120"/>
                <a:ea typeface="標楷體" pitchFamily="65" charset="-120"/>
              </a:rPr>
              <a:t>】</a:t>
            </a:r>
            <a:r>
              <a:rPr lang="zh-TW" altLang="zh-TW" sz="5400" dirty="0" smtClean="0">
                <a:solidFill>
                  <a:srgbClr val="FFFF00"/>
                </a:solidFill>
                <a:latin typeface="標楷體" pitchFamily="65" charset="-120"/>
                <a:ea typeface="標楷體" pitchFamily="65" charset="-120"/>
              </a:rPr>
              <a:t>賜華冠代替灰塵，</a:t>
            </a:r>
            <a:endParaRPr lang="en-US" altLang="zh-TW" sz="5400" dirty="0" smtClean="0">
              <a:solidFill>
                <a:srgbClr val="FFFF00"/>
              </a:solidFill>
              <a:latin typeface="標楷體" pitchFamily="65" charset="-120"/>
              <a:ea typeface="標楷體" pitchFamily="65" charset="-120"/>
            </a:endParaRPr>
          </a:p>
        </p:txBody>
      </p:sp>
    </p:spTree>
    <p:extLst>
      <p:ext uri="{BB962C8B-B14F-4D97-AF65-F5344CB8AC3E}">
        <p14:creationId xmlns:p14="http://schemas.microsoft.com/office/powerpoint/2010/main" xmlns="" val="96778149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TW" sz="5400" dirty="0" smtClean="0">
                <a:effectLst/>
                <a:latin typeface="楷体" panose="02010609060101010101" pitchFamily="49" charset="-122"/>
                <a:ea typeface="楷体" panose="02010609060101010101" pitchFamily="49" charset="-122"/>
              </a:rPr>
              <a:t>55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43000"/>
            <a:ext cx="8077200" cy="4238083"/>
          </a:xfrm>
        </p:spPr>
        <p:txBody>
          <a:bodyPr/>
          <a:lstStyle/>
          <a:p>
            <a:pPr marL="0" indent="0" algn="ctr">
              <a:buNone/>
            </a:pPr>
            <a:r>
              <a:rPr lang="zh-TW" altLang="en-US" sz="5400" u="sng" dirty="0" smtClean="0">
                <a:latin typeface="標楷體" pitchFamily="65" charset="-120"/>
                <a:ea typeface="標楷體" pitchFamily="65" charset="-120"/>
              </a:rPr>
              <a:t>司會</a:t>
            </a:r>
            <a:endParaRPr lang="en-US" altLang="zh-TW" sz="5400" dirty="0" smtClean="0">
              <a:latin typeface="標楷體" pitchFamily="65" charset="-120"/>
              <a:ea typeface="標楷體" pitchFamily="65" charset="-120"/>
            </a:endParaRPr>
          </a:p>
          <a:p>
            <a:pPr marL="0" indent="0">
              <a:buNone/>
            </a:pPr>
            <a:r>
              <a:rPr lang="en-US" altLang="zh-TW" sz="5400" dirty="0" smtClean="0">
                <a:latin typeface="標楷體" pitchFamily="65" charset="-120"/>
                <a:ea typeface="標楷體" pitchFamily="65" charset="-120"/>
              </a:rPr>
              <a:t>【</a:t>
            </a:r>
            <a:r>
              <a:rPr lang="zh-TW" altLang="en-US" sz="5400" dirty="0" smtClean="0">
                <a:latin typeface="標楷體" pitchFamily="65" charset="-120"/>
                <a:ea typeface="標楷體" pitchFamily="65" charset="-120"/>
              </a:rPr>
              <a:t>啟</a:t>
            </a:r>
            <a:r>
              <a:rPr lang="en-US" altLang="zh-TW" sz="5400" dirty="0" smtClean="0">
                <a:latin typeface="標楷體" pitchFamily="65" charset="-120"/>
                <a:ea typeface="標楷體" pitchFamily="65" charset="-120"/>
              </a:rPr>
              <a:t>】</a:t>
            </a:r>
            <a:r>
              <a:rPr lang="zh-TW" altLang="zh-TW" sz="5400" dirty="0" smtClean="0">
                <a:latin typeface="標楷體" pitchFamily="65" charset="-120"/>
                <a:ea typeface="標楷體" pitchFamily="65" charset="-120"/>
              </a:rPr>
              <a:t>惡</a:t>
            </a:r>
            <a:r>
              <a:rPr lang="zh-TW" altLang="zh-TW" sz="5400" dirty="0" smtClean="0">
                <a:latin typeface="標楷體" pitchFamily="65" charset="-120"/>
                <a:ea typeface="標楷體" pitchFamily="65" charset="-120"/>
              </a:rPr>
              <a:t>喜樂油代替悲哀，</a:t>
            </a:r>
            <a:endParaRPr lang="en-US" altLang="zh-TW" sz="5400" dirty="0" smtClean="0">
              <a:latin typeface="標楷體" pitchFamily="65" charset="-120"/>
              <a:ea typeface="標楷體" pitchFamily="65" charset="-120"/>
            </a:endParaRPr>
          </a:p>
          <a:p>
            <a:pPr marL="0" indent="0" algn="ctr">
              <a:buNone/>
            </a:pPr>
            <a:r>
              <a:rPr lang="zh-TW" altLang="en-US" sz="5400" u="sng" dirty="0" smtClean="0">
                <a:solidFill>
                  <a:srgbClr val="FFFF00"/>
                </a:solidFill>
                <a:latin typeface="標楷體" pitchFamily="65" charset="-120"/>
                <a:ea typeface="標楷體" pitchFamily="65" charset="-120"/>
              </a:rPr>
              <a:t>會眾</a:t>
            </a:r>
            <a:endParaRPr lang="zh-TW" altLang="en-US" sz="5400" dirty="0">
              <a:solidFill>
                <a:srgbClr val="FFFF00"/>
              </a:solidFill>
              <a:latin typeface="標楷體" pitchFamily="65" charset="-120"/>
              <a:ea typeface="標楷體" pitchFamily="65" charset="-120"/>
            </a:endParaRPr>
          </a:p>
          <a:p>
            <a:pPr marL="0" indent="0">
              <a:buNone/>
            </a:pPr>
            <a:r>
              <a:rPr lang="en-US" altLang="zh-TW" sz="5400" dirty="0">
                <a:solidFill>
                  <a:srgbClr val="FFFF00"/>
                </a:solidFill>
                <a:latin typeface="標楷體" pitchFamily="65" charset="-120"/>
                <a:ea typeface="標楷體" pitchFamily="65" charset="-120"/>
              </a:rPr>
              <a:t>【</a:t>
            </a:r>
            <a:r>
              <a:rPr lang="zh-TW" altLang="en-US" sz="5400" dirty="0" smtClean="0">
                <a:solidFill>
                  <a:srgbClr val="FFFF00"/>
                </a:solidFill>
                <a:latin typeface="標楷體" pitchFamily="65" charset="-120"/>
                <a:ea typeface="標楷體" pitchFamily="65" charset="-120"/>
              </a:rPr>
              <a:t>應</a:t>
            </a:r>
            <a:r>
              <a:rPr lang="en-US" altLang="zh-TW" sz="5400" dirty="0" smtClean="0">
                <a:solidFill>
                  <a:srgbClr val="FFFF00"/>
                </a:solidFill>
                <a:latin typeface="標楷體" pitchFamily="65" charset="-120"/>
                <a:ea typeface="標楷體" pitchFamily="65" charset="-120"/>
              </a:rPr>
              <a:t>】</a:t>
            </a:r>
            <a:r>
              <a:rPr lang="zh-TW" altLang="zh-TW" sz="5400" dirty="0" smtClean="0">
                <a:solidFill>
                  <a:srgbClr val="FFFF00"/>
                </a:solidFill>
                <a:latin typeface="標楷體" pitchFamily="65" charset="-120"/>
                <a:ea typeface="標楷體" pitchFamily="65" charset="-120"/>
              </a:rPr>
              <a:t>讚美衣代替憂傷之靈；</a:t>
            </a:r>
            <a:endParaRPr lang="en-US" altLang="zh-TW" sz="5400" dirty="0" smtClean="0">
              <a:solidFill>
                <a:srgbClr val="FFFF00"/>
              </a:solidFill>
              <a:latin typeface="標楷體" pitchFamily="65" charset="-120"/>
              <a:ea typeface="標楷體" pitchFamily="65" charset="-120"/>
            </a:endParaRPr>
          </a:p>
        </p:txBody>
      </p:sp>
    </p:spTree>
    <p:extLst>
      <p:ext uri="{BB962C8B-B14F-4D97-AF65-F5344CB8AC3E}">
        <p14:creationId xmlns:p14="http://schemas.microsoft.com/office/powerpoint/2010/main" xmlns="" val="96778149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TW" sz="5400" dirty="0" smtClean="0">
                <a:effectLst/>
                <a:latin typeface="楷体" panose="02010609060101010101" pitchFamily="49" charset="-122"/>
                <a:ea typeface="楷体" panose="02010609060101010101" pitchFamily="49" charset="-122"/>
              </a:rPr>
              <a:t>55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43000"/>
            <a:ext cx="8077200" cy="4985980"/>
          </a:xfrm>
        </p:spPr>
        <p:txBody>
          <a:bodyPr/>
          <a:lstStyle/>
          <a:p>
            <a:pPr marL="0" indent="0" algn="ctr">
              <a:buNone/>
            </a:pPr>
            <a:r>
              <a:rPr lang="zh-TW" altLang="en-US" sz="5400" u="sng" dirty="0" smtClean="0">
                <a:latin typeface="標楷體" pitchFamily="65" charset="-120"/>
                <a:ea typeface="標楷體" pitchFamily="65" charset="-120"/>
              </a:rPr>
              <a:t>司會</a:t>
            </a:r>
            <a:endParaRPr lang="en-US" altLang="zh-TW" sz="5400" dirty="0" smtClean="0">
              <a:latin typeface="標楷體" pitchFamily="65" charset="-120"/>
              <a:ea typeface="標楷體" pitchFamily="65" charset="-120"/>
            </a:endParaRPr>
          </a:p>
          <a:p>
            <a:pPr marL="0" indent="0">
              <a:buNone/>
            </a:pPr>
            <a:r>
              <a:rPr lang="en-US" altLang="zh-TW" sz="5400" dirty="0" smtClean="0">
                <a:latin typeface="標楷體" pitchFamily="65" charset="-120"/>
                <a:ea typeface="標楷體" pitchFamily="65" charset="-120"/>
              </a:rPr>
              <a:t>【</a:t>
            </a:r>
            <a:r>
              <a:rPr lang="zh-TW" altLang="en-US" sz="5400" dirty="0" smtClean="0">
                <a:latin typeface="標楷體" pitchFamily="65" charset="-120"/>
                <a:ea typeface="標楷體" pitchFamily="65" charset="-120"/>
              </a:rPr>
              <a:t>啟</a:t>
            </a:r>
            <a:r>
              <a:rPr lang="en-US" altLang="zh-TW" sz="5400" dirty="0" smtClean="0">
                <a:latin typeface="標楷體" pitchFamily="65" charset="-120"/>
                <a:ea typeface="標楷體" pitchFamily="65" charset="-120"/>
              </a:rPr>
              <a:t>】</a:t>
            </a:r>
            <a:r>
              <a:rPr lang="zh-TW" altLang="zh-TW" sz="5400" dirty="0" smtClean="0">
                <a:latin typeface="標楷體" pitchFamily="65" charset="-120"/>
                <a:ea typeface="標楷體" pitchFamily="65" charset="-120"/>
              </a:rPr>
              <a:t>使他們稱為「公義樹」，</a:t>
            </a:r>
            <a:endParaRPr lang="en-US" altLang="zh-TW" sz="5400" dirty="0" smtClean="0">
              <a:latin typeface="標楷體" pitchFamily="65" charset="-120"/>
              <a:ea typeface="標楷體" pitchFamily="65" charset="-120"/>
            </a:endParaRPr>
          </a:p>
          <a:p>
            <a:pPr marL="0" indent="0" algn="ctr">
              <a:buNone/>
            </a:pPr>
            <a:r>
              <a:rPr lang="zh-TW" altLang="en-US" sz="5400" u="sng" dirty="0" smtClean="0">
                <a:solidFill>
                  <a:srgbClr val="FFFF00"/>
                </a:solidFill>
                <a:latin typeface="標楷體" pitchFamily="65" charset="-120"/>
                <a:ea typeface="標楷體" pitchFamily="65" charset="-120"/>
              </a:rPr>
              <a:t>會眾</a:t>
            </a:r>
            <a:endParaRPr lang="zh-TW" altLang="en-US" sz="5400" dirty="0">
              <a:solidFill>
                <a:srgbClr val="FFFF00"/>
              </a:solidFill>
              <a:latin typeface="標楷體" pitchFamily="65" charset="-120"/>
              <a:ea typeface="標楷體" pitchFamily="65" charset="-120"/>
            </a:endParaRPr>
          </a:p>
          <a:p>
            <a:pPr marL="0" indent="0">
              <a:buNone/>
            </a:pPr>
            <a:r>
              <a:rPr lang="en-US" altLang="zh-TW" sz="5400" dirty="0">
                <a:solidFill>
                  <a:srgbClr val="FFFF00"/>
                </a:solidFill>
                <a:latin typeface="標楷體" pitchFamily="65" charset="-120"/>
                <a:ea typeface="標楷體" pitchFamily="65" charset="-120"/>
              </a:rPr>
              <a:t>【</a:t>
            </a:r>
            <a:r>
              <a:rPr lang="zh-TW" altLang="en-US" sz="5400" dirty="0" smtClean="0">
                <a:solidFill>
                  <a:srgbClr val="FFFF00"/>
                </a:solidFill>
                <a:latin typeface="標楷體" pitchFamily="65" charset="-120"/>
                <a:ea typeface="標楷體" pitchFamily="65" charset="-120"/>
              </a:rPr>
              <a:t>應</a:t>
            </a:r>
            <a:r>
              <a:rPr lang="en-US" altLang="zh-TW" sz="5400" dirty="0" smtClean="0">
                <a:solidFill>
                  <a:srgbClr val="FFFF00"/>
                </a:solidFill>
                <a:latin typeface="標楷體" pitchFamily="65" charset="-120"/>
                <a:ea typeface="標楷體" pitchFamily="65" charset="-120"/>
              </a:rPr>
              <a:t>】</a:t>
            </a:r>
            <a:r>
              <a:rPr lang="zh-TW" altLang="zh-TW" sz="5400" dirty="0" smtClean="0">
                <a:solidFill>
                  <a:srgbClr val="FFFF00"/>
                </a:solidFill>
                <a:latin typeface="標楷體" pitchFamily="65" charset="-120"/>
                <a:ea typeface="標楷體" pitchFamily="65" charset="-120"/>
              </a:rPr>
              <a:t>是耶和華所栽的，叫他得榮耀。</a:t>
            </a:r>
            <a:endParaRPr lang="en-US" altLang="zh-TW" sz="5400" dirty="0" smtClean="0">
              <a:solidFill>
                <a:srgbClr val="FFFF00"/>
              </a:solidFill>
              <a:latin typeface="標楷體" pitchFamily="65" charset="-120"/>
              <a:ea typeface="標楷體" pitchFamily="65" charset="-120"/>
            </a:endParaRPr>
          </a:p>
        </p:txBody>
      </p:sp>
    </p:spTree>
    <p:extLst>
      <p:ext uri="{BB962C8B-B14F-4D97-AF65-F5344CB8AC3E}">
        <p14:creationId xmlns:p14="http://schemas.microsoft.com/office/powerpoint/2010/main" xmlns="" val="96778149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TW" sz="5400" dirty="0" smtClean="0">
                <a:effectLst/>
                <a:latin typeface="楷体" panose="02010609060101010101" pitchFamily="49" charset="-122"/>
                <a:ea typeface="楷体" panose="02010609060101010101" pitchFamily="49" charset="-122"/>
              </a:rPr>
              <a:t>55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43000"/>
            <a:ext cx="8077200" cy="4985980"/>
          </a:xfrm>
        </p:spPr>
        <p:txBody>
          <a:bodyPr/>
          <a:lstStyle/>
          <a:p>
            <a:pPr marL="0" indent="0" algn="ctr">
              <a:buNone/>
            </a:pPr>
            <a:r>
              <a:rPr lang="zh-TW" altLang="en-US" sz="5400" u="sng" dirty="0" smtClean="0">
                <a:latin typeface="標楷體" pitchFamily="65" charset="-120"/>
                <a:ea typeface="標楷體" pitchFamily="65" charset="-120"/>
              </a:rPr>
              <a:t>司會</a:t>
            </a:r>
            <a:endParaRPr lang="en-US" altLang="zh-TW" sz="5400" dirty="0" smtClean="0">
              <a:latin typeface="標楷體" pitchFamily="65" charset="-120"/>
              <a:ea typeface="標楷體" pitchFamily="65" charset="-120"/>
            </a:endParaRPr>
          </a:p>
          <a:p>
            <a:pPr marL="0" indent="0">
              <a:buNone/>
            </a:pPr>
            <a:r>
              <a:rPr lang="en-US" altLang="zh-TW" sz="5400" dirty="0" smtClean="0">
                <a:latin typeface="標楷體" pitchFamily="65" charset="-120"/>
                <a:ea typeface="標楷體" pitchFamily="65" charset="-120"/>
              </a:rPr>
              <a:t>【</a:t>
            </a:r>
            <a:r>
              <a:rPr lang="zh-TW" altLang="en-US" sz="5400" dirty="0" smtClean="0">
                <a:latin typeface="標楷體" pitchFamily="65" charset="-120"/>
                <a:ea typeface="標楷體" pitchFamily="65" charset="-120"/>
              </a:rPr>
              <a:t>啟</a:t>
            </a:r>
            <a:r>
              <a:rPr lang="en-US" altLang="zh-TW" sz="5400" dirty="0" smtClean="0">
                <a:latin typeface="標楷體" pitchFamily="65" charset="-120"/>
                <a:ea typeface="標楷體" pitchFamily="65" charset="-120"/>
              </a:rPr>
              <a:t>】</a:t>
            </a:r>
            <a:r>
              <a:rPr lang="zh-TW" altLang="zh-TW" sz="5400" dirty="0" smtClean="0">
                <a:latin typeface="標楷體" pitchFamily="65" charset="-120"/>
                <a:ea typeface="標楷體" pitchFamily="65" charset="-120"/>
              </a:rPr>
              <a:t>我要憑誠實施行報應，</a:t>
            </a:r>
            <a:endParaRPr lang="en-US" altLang="zh-TW" sz="5400" dirty="0" smtClean="0">
              <a:latin typeface="標楷體" pitchFamily="65" charset="-120"/>
              <a:ea typeface="標楷體" pitchFamily="65" charset="-120"/>
            </a:endParaRPr>
          </a:p>
          <a:p>
            <a:pPr marL="0" indent="0" algn="ctr">
              <a:buNone/>
            </a:pPr>
            <a:r>
              <a:rPr lang="zh-TW" altLang="en-US" sz="5400" u="sng" dirty="0" smtClean="0">
                <a:solidFill>
                  <a:srgbClr val="FFFF00"/>
                </a:solidFill>
                <a:latin typeface="標楷體" pitchFamily="65" charset="-120"/>
                <a:ea typeface="標楷體" pitchFamily="65" charset="-120"/>
              </a:rPr>
              <a:t>會眾</a:t>
            </a:r>
            <a:endParaRPr lang="zh-TW" altLang="en-US" sz="5400" dirty="0">
              <a:solidFill>
                <a:srgbClr val="FFFF00"/>
              </a:solidFill>
              <a:latin typeface="標楷體" pitchFamily="65" charset="-120"/>
              <a:ea typeface="標楷體" pitchFamily="65" charset="-120"/>
            </a:endParaRPr>
          </a:p>
          <a:p>
            <a:pPr marL="0" indent="0">
              <a:buNone/>
            </a:pPr>
            <a:r>
              <a:rPr lang="en-US" altLang="zh-TW" sz="5400" dirty="0">
                <a:solidFill>
                  <a:srgbClr val="FFFF00"/>
                </a:solidFill>
                <a:latin typeface="標楷體" pitchFamily="65" charset="-120"/>
                <a:ea typeface="標楷體" pitchFamily="65" charset="-120"/>
              </a:rPr>
              <a:t>【</a:t>
            </a:r>
            <a:r>
              <a:rPr lang="zh-TW" altLang="en-US" sz="5400" dirty="0" smtClean="0">
                <a:solidFill>
                  <a:srgbClr val="FFFF00"/>
                </a:solidFill>
                <a:latin typeface="標楷體" pitchFamily="65" charset="-120"/>
                <a:ea typeface="標楷體" pitchFamily="65" charset="-120"/>
              </a:rPr>
              <a:t>應</a:t>
            </a:r>
            <a:r>
              <a:rPr lang="en-US" altLang="zh-TW" sz="5400" dirty="0" smtClean="0">
                <a:solidFill>
                  <a:srgbClr val="FFFF00"/>
                </a:solidFill>
                <a:latin typeface="標楷體" pitchFamily="65" charset="-120"/>
                <a:ea typeface="標楷體" pitchFamily="65" charset="-120"/>
              </a:rPr>
              <a:t>】</a:t>
            </a:r>
            <a:r>
              <a:rPr lang="zh-TW" altLang="zh-TW" sz="5400" dirty="0" smtClean="0">
                <a:solidFill>
                  <a:srgbClr val="FFFF00"/>
                </a:solidFill>
                <a:latin typeface="標楷體" pitchFamily="65" charset="-120"/>
                <a:ea typeface="標楷體" pitchFamily="65" charset="-120"/>
              </a:rPr>
              <a:t>並要與我的百姓立永約。</a:t>
            </a:r>
            <a:endParaRPr lang="en-US" altLang="zh-TW" sz="5400" dirty="0" smtClean="0">
              <a:solidFill>
                <a:srgbClr val="FFFF00"/>
              </a:solidFill>
              <a:latin typeface="標楷體" pitchFamily="65" charset="-120"/>
              <a:ea typeface="標楷體" pitchFamily="65" charset="-120"/>
            </a:endParaRPr>
          </a:p>
        </p:txBody>
      </p:sp>
    </p:spTree>
    <p:extLst>
      <p:ext uri="{BB962C8B-B14F-4D97-AF65-F5344CB8AC3E}">
        <p14:creationId xmlns:p14="http://schemas.microsoft.com/office/powerpoint/2010/main" xmlns="" val="96778149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561</TotalTime>
  <Words>1400</Words>
  <Application>Microsoft Office PowerPoint</Application>
  <PresentationFormat>On-screen Show (4:3)</PresentationFormat>
  <Paragraphs>88</Paragraphs>
  <Slides>10</Slides>
  <Notes>10</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1_Purple Template 1 Trebuchet</vt:lpstr>
      <vt:lpstr>White with Courier font for code slides</vt:lpstr>
      <vt:lpstr>啟應</vt:lpstr>
      <vt:lpstr>啟應-以賽亞書 55</vt:lpstr>
      <vt:lpstr>啟應-以賽亞書 55</vt:lpstr>
      <vt:lpstr>啟應-以賽亞書 55</vt:lpstr>
      <vt:lpstr>啟應-以賽亞書 55</vt:lpstr>
      <vt:lpstr>啟應-以賽亞書 55</vt:lpstr>
      <vt:lpstr>啟應-以賽亞書 55</vt:lpstr>
      <vt:lpstr>啟應-以賽亞書 55</vt:lpstr>
      <vt:lpstr>啟應-以賽亞書 55</vt:lpstr>
      <vt:lpstr>啟應-以賽亞書 55</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STUPID</cp:lastModifiedBy>
  <cp:revision>120</cp:revision>
  <dcterms:created xsi:type="dcterms:W3CDTF">2015-02-07T13:24:58Z</dcterms:created>
  <dcterms:modified xsi:type="dcterms:W3CDTF">2018-08-10T19:10:02Z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