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4"/>
  </p:notesMasterIdLst>
  <p:sldIdLst>
    <p:sldId id="280" r:id="rId4"/>
    <p:sldId id="299" r:id="rId5"/>
    <p:sldId id="300" r:id="rId6"/>
    <p:sldId id="301" r:id="rId7"/>
    <p:sldId id="302" r:id="rId8"/>
    <p:sldId id="303" r:id="rId9"/>
    <p:sldId id="304" r:id="rId10"/>
    <p:sldId id="306" r:id="rId11"/>
    <p:sldId id="305" r:id="rId12"/>
    <p:sldId id="31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84" y="-6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8/10/2018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55</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55</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55</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55</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55</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55</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55</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55</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55</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55</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CN"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以賽亞書 </a:t>
            </a:r>
            <a:r>
              <a:rPr lang="en-US" altLang="zh-CN" sz="5400" spc="-150" dirty="0" smtClean="0">
                <a:ln w="3175">
                  <a:noFill/>
                </a:ln>
                <a:solidFill>
                  <a:schemeClr val="tx1"/>
                </a:solidFill>
                <a:latin typeface="楷体" panose="02010609060101010101" pitchFamily="49" charset="-122"/>
                <a:ea typeface="楷体" panose="02010609060101010101" pitchFamily="49" charset="-122"/>
                <a:cs typeface="Arial" charset="0"/>
              </a:rPr>
              <a:t>61</a:t>
            </a:r>
            <a:endParaRPr lang="en-US" dirty="0">
              <a:solidFill>
                <a:schemeClr val="tx1"/>
              </a:solidFill>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TW"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685800"/>
            <a:ext cx="8077200" cy="5663089"/>
          </a:xfrm>
        </p:spPr>
        <p:txBody>
          <a:bodyPr/>
          <a:lstStyle/>
          <a:p>
            <a:pPr marL="0" indent="0" algn="ctr">
              <a:buNone/>
            </a:pPr>
            <a:r>
              <a:rPr lang="zh-TW" altLang="en-US" sz="4600" u="sng" dirty="0" smtClean="0">
                <a:latin typeface="標楷體" pitchFamily="65" charset="-120"/>
                <a:ea typeface="標楷體" pitchFamily="65" charset="-120"/>
              </a:rPr>
              <a:t>司會</a:t>
            </a:r>
            <a:endParaRPr lang="en-US" altLang="zh-TW" sz="4600" dirty="0" smtClean="0">
              <a:latin typeface="標楷體" pitchFamily="65" charset="-120"/>
              <a:ea typeface="標楷體" pitchFamily="65" charset="-120"/>
            </a:endParaRPr>
          </a:p>
          <a:p>
            <a:pPr marL="0" indent="0">
              <a:buNone/>
            </a:pPr>
            <a:r>
              <a:rPr lang="en-US" altLang="zh-TW" sz="4600" dirty="0" smtClean="0">
                <a:latin typeface="標楷體" pitchFamily="65" charset="-120"/>
                <a:ea typeface="標楷體" pitchFamily="65" charset="-120"/>
              </a:rPr>
              <a:t>【</a:t>
            </a:r>
            <a:r>
              <a:rPr lang="zh-TW" altLang="en-US" sz="4600" dirty="0" smtClean="0">
                <a:latin typeface="標楷體" pitchFamily="65" charset="-120"/>
                <a:ea typeface="標楷體" pitchFamily="65" charset="-120"/>
              </a:rPr>
              <a:t>啟</a:t>
            </a:r>
            <a:r>
              <a:rPr lang="en-US" altLang="zh-TW" sz="4600" dirty="0" smtClean="0">
                <a:latin typeface="標楷體" pitchFamily="65" charset="-120"/>
                <a:ea typeface="標楷體" pitchFamily="65" charset="-120"/>
              </a:rPr>
              <a:t>】</a:t>
            </a:r>
            <a:r>
              <a:rPr lang="zh-TW" altLang="zh-TW" sz="4600" dirty="0" smtClean="0">
                <a:latin typeface="標楷體" pitchFamily="65" charset="-120"/>
                <a:ea typeface="標楷體" pitchFamily="65" charset="-120"/>
              </a:rPr>
              <a:t>他們的後裔必在列國中被人認識；</a:t>
            </a:r>
            <a:endParaRPr lang="en-US" altLang="zh-TW" sz="4600" dirty="0" smtClean="0">
              <a:latin typeface="標楷體" pitchFamily="65" charset="-120"/>
              <a:ea typeface="標楷體" pitchFamily="65" charset="-120"/>
            </a:endParaRPr>
          </a:p>
          <a:p>
            <a:pPr marL="0" indent="0" algn="ctr">
              <a:buNone/>
            </a:pPr>
            <a:r>
              <a:rPr lang="zh-TW" altLang="en-US" sz="4600" u="sng" dirty="0" smtClean="0">
                <a:solidFill>
                  <a:srgbClr val="FFFF00"/>
                </a:solidFill>
                <a:latin typeface="標楷體" pitchFamily="65" charset="-120"/>
                <a:ea typeface="標楷體" pitchFamily="65" charset="-120"/>
              </a:rPr>
              <a:t>會眾</a:t>
            </a:r>
            <a:endParaRPr lang="zh-TW" altLang="en-US" sz="4600" dirty="0" smtClean="0">
              <a:solidFill>
                <a:srgbClr val="FFFF00"/>
              </a:solidFill>
              <a:latin typeface="標楷體" pitchFamily="65" charset="-120"/>
              <a:ea typeface="標楷體" pitchFamily="65" charset="-120"/>
            </a:endParaRPr>
          </a:p>
          <a:p>
            <a:pPr marL="0" indent="0">
              <a:buNone/>
            </a:pPr>
            <a:r>
              <a:rPr lang="en-US" altLang="zh-TW" sz="4600" dirty="0" smtClean="0">
                <a:solidFill>
                  <a:srgbClr val="FFFF00"/>
                </a:solidFill>
                <a:latin typeface="標楷體" pitchFamily="65" charset="-120"/>
                <a:ea typeface="標楷體" pitchFamily="65" charset="-120"/>
              </a:rPr>
              <a:t>【</a:t>
            </a:r>
            <a:r>
              <a:rPr lang="zh-TW" altLang="en-US" sz="4600" dirty="0" smtClean="0">
                <a:solidFill>
                  <a:srgbClr val="FFFF00"/>
                </a:solidFill>
                <a:latin typeface="標楷體" pitchFamily="65" charset="-120"/>
                <a:ea typeface="標楷體" pitchFamily="65" charset="-120"/>
              </a:rPr>
              <a:t>應</a:t>
            </a:r>
            <a:r>
              <a:rPr lang="en-US" altLang="zh-TW" sz="4600" dirty="0" smtClean="0">
                <a:solidFill>
                  <a:srgbClr val="FFFF00"/>
                </a:solidFill>
                <a:latin typeface="標楷體" pitchFamily="65" charset="-120"/>
                <a:ea typeface="標楷體" pitchFamily="65" charset="-120"/>
              </a:rPr>
              <a:t>】</a:t>
            </a:r>
            <a:r>
              <a:rPr lang="zh-TW" altLang="zh-TW" sz="4600" dirty="0" smtClean="0">
                <a:solidFill>
                  <a:srgbClr val="FFFF00"/>
                </a:solidFill>
                <a:latin typeface="標楷體" pitchFamily="65" charset="-120"/>
                <a:ea typeface="標楷體" pitchFamily="65" charset="-120"/>
              </a:rPr>
              <a:t>他們的子孫在眾民中也是如此</a:t>
            </a:r>
            <a:r>
              <a:rPr lang="zh-TW" altLang="zh-TW" sz="4600" dirty="0" smtClean="0">
                <a:solidFill>
                  <a:srgbClr val="FFFF00"/>
                </a:solidFill>
                <a:latin typeface="標楷體" pitchFamily="65" charset="-120"/>
                <a:ea typeface="標楷體" pitchFamily="65" charset="-120"/>
              </a:rPr>
              <a:t>。</a:t>
            </a:r>
            <a:endParaRPr lang="en-US" altLang="zh-TW" sz="4600" dirty="0" smtClean="0">
              <a:solidFill>
                <a:srgbClr val="FFFF00"/>
              </a:solidFill>
              <a:latin typeface="標楷體" pitchFamily="65" charset="-120"/>
              <a:ea typeface="標楷體" pitchFamily="65" charset="-120"/>
            </a:endParaRPr>
          </a:p>
          <a:p>
            <a:pPr marL="0" indent="0">
              <a:buNone/>
            </a:pPr>
            <a:r>
              <a:rPr lang="zh-TW" altLang="zh-TW" sz="4600" dirty="0" smtClean="0">
                <a:latin typeface="標楷體" pitchFamily="65" charset="-120"/>
                <a:ea typeface="標楷體" pitchFamily="65" charset="-120"/>
              </a:rPr>
              <a:t>【齊】凡看見他們的必認他們是耶和華賜福的後裔。</a:t>
            </a:r>
            <a:endParaRPr lang="en-US" altLang="zh-TW" sz="46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TW"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主耶和華的靈在我身上，</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因為耶和華用膏膏我，</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TW"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叫我傳好信息給謙卑的人，</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差遣我醫好傷心的人，</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TW"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349018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報告被擄的得釋放，</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被囚的出監牢；</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TW"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報告耶和華的恩年，</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我們　神報仇的日子；</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TW"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安慰一切悲哀的人，與錫安悲哀的人，</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賜華冠代替灰塵，</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TW"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惡</a:t>
            </a:r>
            <a:r>
              <a:rPr lang="zh-TW" altLang="zh-TW" sz="5400" dirty="0" smtClean="0">
                <a:latin typeface="標楷體" pitchFamily="65" charset="-120"/>
                <a:ea typeface="標楷體" pitchFamily="65" charset="-120"/>
              </a:rPr>
              <a:t>喜樂油代替悲哀，</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讚美衣代替憂傷之靈；</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TW"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使他們稱為「公義樹」，</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是耶和華所栽的，叫他得榮耀。</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TW"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我要憑誠實施行報應，</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並要與我的百姓立永約。</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561</TotalTime>
  <Words>1400</Words>
  <Application>Microsoft Office PowerPoint</Application>
  <PresentationFormat>On-screen Show (4:3)</PresentationFormat>
  <Paragraphs>88</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1_Purple Template 1 Trebuchet</vt:lpstr>
      <vt:lpstr>White with Courier font for code slides</vt:lpstr>
      <vt:lpstr>啟應</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120</cp:revision>
  <dcterms:created xsi:type="dcterms:W3CDTF">2015-02-07T13:24:58Z</dcterms:created>
  <dcterms:modified xsi:type="dcterms:W3CDTF">2018-08-10T19:10:02Z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