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80" r:id="rId4"/>
    <p:sldId id="299" r:id="rId5"/>
    <p:sldId id="300" r:id="rId6"/>
    <p:sldId id="30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8"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9/13/2018 10:57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a:t>
            </a:r>
            <a:r>
              <a:rPr lang="en-US" altLang="zh-TW" sz="500" dirty="0">
                <a:solidFill>
                  <a:srgbClr val="000000"/>
                </a:solidFill>
                <a:latin typeface="Trebuchet MS" pitchFamily="34" charset="0"/>
              </a:rPr>
              <a:t>55</a:t>
            </a:r>
            <a:r>
              <a:rPr lang="en-US" sz="500" dirty="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9/13/2018 10:57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a:t>
            </a:r>
            <a:r>
              <a:rPr lang="en-US" altLang="zh-TW" sz="500" dirty="0">
                <a:solidFill>
                  <a:srgbClr val="000000"/>
                </a:solidFill>
                <a:latin typeface="Trebuchet MS" pitchFamily="34" charset="0"/>
              </a:rPr>
              <a:t>55</a:t>
            </a:r>
            <a:r>
              <a:rPr lang="en-US" sz="500" dirty="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9/13/2018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a:t>
            </a:r>
            <a:r>
              <a:rPr lang="en-US" altLang="zh-TW" sz="500" dirty="0">
                <a:solidFill>
                  <a:srgbClr val="000000"/>
                </a:solidFill>
                <a:latin typeface="Trebuchet MS" pitchFamily="34" charset="0"/>
              </a:rPr>
              <a:t>55</a:t>
            </a:r>
            <a:r>
              <a:rPr lang="en-US" sz="500" dirty="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053597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9/13/2018 10:59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a:t>
            </a:r>
            <a:r>
              <a:rPr lang="en-US" altLang="zh-TW" sz="500" dirty="0">
                <a:solidFill>
                  <a:srgbClr val="000000"/>
                </a:solidFill>
                <a:latin typeface="Trebuchet MS" pitchFamily="34" charset="0"/>
              </a:rPr>
              <a:t>55</a:t>
            </a:r>
            <a:r>
              <a:rPr lang="en-US" sz="500" dirty="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27443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a:effectLst/>
                <a:latin typeface="標楷體" panose="03000509000000000000" pitchFamily="65" charset="-120"/>
                <a:ea typeface="標楷體" panose="03000509000000000000" pitchFamily="65" charset="-120"/>
              </a:rPr>
              <a:t>啟應</a:t>
            </a: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anose="03000509000000000000" pitchFamily="65" charset="-120"/>
                <a:ea typeface="標楷體" panose="03000509000000000000" pitchFamily="65" charset="-120"/>
                <a:cs typeface="Arial" charset="0"/>
              </a:rPr>
              <a:t>彌迦書 </a:t>
            </a:r>
            <a:r>
              <a:rPr lang="en-US" altLang="zh-TW" sz="5400" spc="-150" dirty="0" smtClean="0">
                <a:ln w="3175">
                  <a:noFill/>
                </a:ln>
                <a:solidFill>
                  <a:schemeClr val="tx1"/>
                </a:solidFill>
                <a:latin typeface="標楷體" panose="03000509000000000000" pitchFamily="65" charset="-120"/>
                <a:ea typeface="標楷體" panose="03000509000000000000" pitchFamily="65" charset="-120"/>
                <a:cs typeface="Arial" charset="0"/>
              </a:rPr>
              <a:t>6</a:t>
            </a:r>
            <a:endParaRPr lang="en-US" altLang="zh-TW" sz="54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標楷體" panose="03000509000000000000" pitchFamily="65" charset="-120"/>
                <a:ea typeface="標楷體" panose="03000509000000000000" pitchFamily="65" charset="-120"/>
              </a:rPr>
              <a:t>啟應</a:t>
            </a:r>
            <a:r>
              <a:rPr lang="en-US" altLang="zh-TW" sz="5400" dirty="0" smtClean="0">
                <a:effectLst/>
                <a:latin typeface="標楷體" panose="03000509000000000000" pitchFamily="65" charset="-120"/>
                <a:ea typeface="標楷體" panose="03000509000000000000" pitchFamily="65" charset="-120"/>
              </a:rPr>
              <a:t>-</a:t>
            </a:r>
            <a:r>
              <a:rPr lang="zh-CN" altLang="en-US" sz="5400" dirty="0" smtClean="0">
                <a:effectLst/>
                <a:latin typeface="標楷體" panose="03000509000000000000" pitchFamily="65" charset="-120"/>
                <a:ea typeface="標楷體" panose="03000509000000000000" pitchFamily="65" charset="-120"/>
              </a:rPr>
              <a:t>彌迦書 </a:t>
            </a:r>
            <a:r>
              <a:rPr lang="en-US" altLang="zh-CN" sz="5400" dirty="0" smtClean="0">
                <a:effectLst/>
                <a:latin typeface="標楷體" panose="03000509000000000000" pitchFamily="65" charset="-120"/>
                <a:ea typeface="標楷體" panose="03000509000000000000" pitchFamily="65" charset="-120"/>
              </a:rPr>
              <a:t>6</a:t>
            </a:r>
            <a:endParaRPr lang="zh-TW" altLang="en-US" sz="5400" dirty="0">
              <a:effectLst/>
              <a:latin typeface="標楷體" panose="03000509000000000000" pitchFamily="65" charset="-120"/>
              <a:ea typeface="標楷體" panose="03000509000000000000" pitchFamily="65" charset="-120"/>
            </a:endParaRPr>
          </a:p>
        </p:txBody>
      </p:sp>
      <p:sp>
        <p:nvSpPr>
          <p:cNvPr id="3" name="Subtitle 2"/>
          <p:cNvSpPr>
            <a:spLocks noGrp="1"/>
          </p:cNvSpPr>
          <p:nvPr>
            <p:ph type="body" sz="quarter" idx="10"/>
          </p:nvPr>
        </p:nvSpPr>
        <p:spPr>
          <a:xfrm>
            <a:off x="533400" y="1143000"/>
            <a:ext cx="8077200" cy="4431983"/>
          </a:xfrm>
        </p:spPr>
        <p:txBody>
          <a:bodyPr/>
          <a:lstStyle/>
          <a:p>
            <a:pPr marL="0" indent="0" algn="ctr">
              <a:buNone/>
            </a:pPr>
            <a:r>
              <a:rPr lang="zh-TW" altLang="en-US" sz="4800" u="sng" dirty="0">
                <a:latin typeface="標楷體" pitchFamily="65" charset="-120"/>
                <a:ea typeface="標楷體" pitchFamily="65" charset="-120"/>
              </a:rPr>
              <a:t>司會</a:t>
            </a:r>
            <a:endParaRPr lang="en-US" altLang="zh-TW" sz="4800" dirty="0">
              <a:latin typeface="標楷體" pitchFamily="65" charset="-120"/>
              <a:ea typeface="標楷體" pitchFamily="65" charset="-120"/>
            </a:endParaRPr>
          </a:p>
          <a:p>
            <a:pPr marL="0" indent="0">
              <a:buNone/>
            </a:pPr>
            <a:r>
              <a:rPr lang="en-US" altLang="zh-TW" sz="4800" dirty="0">
                <a:latin typeface="標楷體" pitchFamily="65" charset="-120"/>
                <a:ea typeface="標楷體" pitchFamily="65" charset="-120"/>
              </a:rPr>
              <a:t>【</a:t>
            </a:r>
            <a:r>
              <a:rPr lang="zh-TW" altLang="en-US" sz="4800" dirty="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我朝見耶和華，在至高　神面前跪拜，當獻上甚麼呢</a:t>
            </a:r>
            <a:r>
              <a:rPr lang="en-US" altLang="zh-TW" sz="4800" dirty="0" smtClean="0">
                <a:latin typeface="標楷體" pitchFamily="65" charset="-120"/>
                <a:ea typeface="標楷體" pitchFamily="65" charset="-120"/>
              </a:rPr>
              <a:t>?</a:t>
            </a:r>
            <a:endParaRPr lang="en-US" altLang="zh-TW" sz="4800" dirty="0">
              <a:latin typeface="標楷體" pitchFamily="65" charset="-120"/>
              <a:ea typeface="標楷體" pitchFamily="65" charset="-120"/>
            </a:endParaRPr>
          </a:p>
          <a:p>
            <a:pPr marL="0" indent="0" algn="ctr">
              <a:buNone/>
            </a:pPr>
            <a:r>
              <a:rPr lang="zh-TW" altLang="en-US" sz="4800" u="sng" dirty="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豈可獻一歲的牛犢為燔祭嗎</a:t>
            </a:r>
            <a:r>
              <a:rPr lang="en-US" altLang="zh-TW" sz="4800" b="1" dirty="0" smtClean="0">
                <a:solidFill>
                  <a:srgbClr val="FFFF00"/>
                </a:solidFill>
                <a:latin typeface="標楷體" pitchFamily="65" charset="-120"/>
                <a:ea typeface="標楷體" pitchFamily="65" charset="-120"/>
              </a:rPr>
              <a:t>?</a:t>
            </a:r>
            <a:endParaRPr lang="en-US" altLang="zh-TW"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標楷體" panose="03000509000000000000" pitchFamily="65" charset="-120"/>
                <a:ea typeface="標楷體" panose="03000509000000000000" pitchFamily="65" charset="-120"/>
              </a:rPr>
              <a:t>啟應</a:t>
            </a:r>
            <a:r>
              <a:rPr lang="en-US" altLang="zh-TW" sz="5400" dirty="0" smtClean="0">
                <a:effectLst/>
                <a:latin typeface="標楷體" panose="03000509000000000000" pitchFamily="65" charset="-120"/>
                <a:ea typeface="標楷體" panose="03000509000000000000" pitchFamily="65" charset="-120"/>
              </a:rPr>
              <a:t>-</a:t>
            </a:r>
            <a:r>
              <a:rPr lang="zh-CN" altLang="en-US" sz="5400" dirty="0" smtClean="0">
                <a:effectLst/>
                <a:latin typeface="標楷體" panose="03000509000000000000" pitchFamily="65" charset="-120"/>
                <a:ea typeface="標楷體" panose="03000509000000000000" pitchFamily="65" charset="-120"/>
              </a:rPr>
              <a:t>彌迦書 </a:t>
            </a:r>
            <a:r>
              <a:rPr lang="en-US" altLang="zh-CN" sz="5400" dirty="0" smtClean="0">
                <a:effectLst/>
                <a:latin typeface="標楷體" panose="03000509000000000000" pitchFamily="65" charset="-120"/>
                <a:ea typeface="標楷體" panose="03000509000000000000" pitchFamily="65" charset="-120"/>
              </a:rPr>
              <a:t>6</a:t>
            </a:r>
            <a:endParaRPr lang="zh-TW" altLang="en-US" sz="5400" dirty="0">
              <a:effectLst/>
              <a:latin typeface="標楷體" panose="03000509000000000000" pitchFamily="65" charset="-120"/>
              <a:ea typeface="標楷體" panose="03000509000000000000" pitchFamily="65" charset="-120"/>
            </a:endParaRPr>
          </a:p>
        </p:txBody>
      </p:sp>
      <p:sp>
        <p:nvSpPr>
          <p:cNvPr id="3" name="Subtitle 2"/>
          <p:cNvSpPr>
            <a:spLocks noGrp="1"/>
          </p:cNvSpPr>
          <p:nvPr>
            <p:ph type="body" sz="quarter" idx="10"/>
          </p:nvPr>
        </p:nvSpPr>
        <p:spPr>
          <a:xfrm>
            <a:off x="533400" y="1143000"/>
            <a:ext cx="8077200" cy="5096780"/>
          </a:xfrm>
        </p:spPr>
        <p:txBody>
          <a:bodyPr/>
          <a:lstStyle/>
          <a:p>
            <a:pPr marL="0" indent="0" algn="ctr">
              <a:buNone/>
            </a:pPr>
            <a:r>
              <a:rPr lang="zh-TW" altLang="en-US" sz="4800" u="sng" dirty="0">
                <a:latin typeface="標楷體" pitchFamily="65" charset="-120"/>
                <a:ea typeface="標楷體" pitchFamily="65" charset="-120"/>
              </a:rPr>
              <a:t>司會</a:t>
            </a:r>
            <a:endParaRPr lang="en-US" altLang="zh-TW" sz="4800" dirty="0">
              <a:latin typeface="標楷體" pitchFamily="65" charset="-120"/>
              <a:ea typeface="標楷體" pitchFamily="65" charset="-120"/>
            </a:endParaRPr>
          </a:p>
          <a:p>
            <a:pPr marL="0" indent="0">
              <a:buNone/>
            </a:pPr>
            <a:r>
              <a:rPr lang="en-US" altLang="zh-TW" sz="4800" dirty="0">
                <a:latin typeface="標楷體" pitchFamily="65" charset="-120"/>
                <a:ea typeface="標楷體" pitchFamily="65" charset="-120"/>
              </a:rPr>
              <a:t>【</a:t>
            </a:r>
            <a:r>
              <a:rPr lang="zh-TW" altLang="en-US" sz="4800" dirty="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耶和華豈喜悅千千的公羊，或是萬萬的油河嗎</a:t>
            </a:r>
            <a:r>
              <a:rPr lang="en-US" altLang="zh-TW" sz="4800" dirty="0" smtClean="0">
                <a:latin typeface="標楷體" pitchFamily="65" charset="-120"/>
                <a:ea typeface="標楷體" pitchFamily="65" charset="-120"/>
              </a:rPr>
              <a:t>?</a:t>
            </a:r>
            <a:endParaRPr lang="en-US" altLang="zh-TW" sz="4800" dirty="0">
              <a:latin typeface="標楷體" pitchFamily="65" charset="-120"/>
              <a:ea typeface="標楷體" pitchFamily="65" charset="-120"/>
            </a:endParaRPr>
          </a:p>
          <a:p>
            <a:pPr marL="0" indent="0" algn="ctr">
              <a:buNone/>
            </a:pPr>
            <a:r>
              <a:rPr lang="zh-TW" altLang="en-US" sz="4800" u="sng" dirty="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我豈可為自己的罪過獻我的長子嗎？為心中的罪惡獻我身所生的嗎</a:t>
            </a:r>
            <a:r>
              <a:rPr lang="en-US" altLang="zh-TW" sz="4800" b="1" dirty="0" smtClean="0">
                <a:solidFill>
                  <a:srgbClr val="FFFF00"/>
                </a:solidFill>
                <a:latin typeface="標楷體" pitchFamily="65" charset="-120"/>
                <a:ea typeface="標楷體" pitchFamily="65" charset="-120"/>
              </a:rPr>
              <a:t>?</a:t>
            </a:r>
            <a:endParaRPr lang="en-US" altLang="zh-TW"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2290342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標楷體" panose="03000509000000000000" pitchFamily="65" charset="-120"/>
                <a:ea typeface="標楷體" panose="03000509000000000000" pitchFamily="65" charset="-120"/>
              </a:rPr>
              <a:t>啟應</a:t>
            </a:r>
            <a:r>
              <a:rPr lang="en-US" altLang="zh-TW" sz="5400" dirty="0" smtClean="0">
                <a:effectLst/>
                <a:latin typeface="標楷體" panose="03000509000000000000" pitchFamily="65" charset="-120"/>
                <a:ea typeface="標楷體" panose="03000509000000000000" pitchFamily="65" charset="-120"/>
              </a:rPr>
              <a:t>-</a:t>
            </a:r>
            <a:r>
              <a:rPr lang="zh-CN" altLang="en-US" sz="5400" dirty="0" smtClean="0">
                <a:effectLst/>
                <a:latin typeface="標楷體" panose="03000509000000000000" pitchFamily="65" charset="-120"/>
                <a:ea typeface="標楷體" panose="03000509000000000000" pitchFamily="65" charset="-120"/>
              </a:rPr>
              <a:t>彌迦書 </a:t>
            </a:r>
            <a:r>
              <a:rPr lang="en-US" altLang="zh-CN" sz="5400" dirty="0" smtClean="0">
                <a:effectLst/>
                <a:latin typeface="標楷體" panose="03000509000000000000" pitchFamily="65" charset="-120"/>
                <a:ea typeface="標楷體" panose="03000509000000000000" pitchFamily="65" charset="-120"/>
              </a:rPr>
              <a:t>6</a:t>
            </a:r>
            <a:endParaRPr lang="zh-TW" altLang="en-US" sz="5400" dirty="0">
              <a:effectLst/>
              <a:latin typeface="標楷體" panose="03000509000000000000" pitchFamily="65" charset="-120"/>
              <a:ea typeface="標楷體" panose="03000509000000000000" pitchFamily="65" charset="-120"/>
            </a:endParaRPr>
          </a:p>
        </p:txBody>
      </p:sp>
      <p:sp>
        <p:nvSpPr>
          <p:cNvPr id="3" name="Subtitle 2"/>
          <p:cNvSpPr>
            <a:spLocks noGrp="1"/>
          </p:cNvSpPr>
          <p:nvPr>
            <p:ph type="body" sz="quarter" idx="10"/>
          </p:nvPr>
        </p:nvSpPr>
        <p:spPr>
          <a:xfrm>
            <a:off x="533400" y="1143000"/>
            <a:ext cx="8077200" cy="5552289"/>
          </a:xfrm>
        </p:spPr>
        <p:txBody>
          <a:bodyPr/>
          <a:lstStyle/>
          <a:p>
            <a:pPr marL="0" indent="0" algn="ctr">
              <a:buNone/>
            </a:pPr>
            <a:r>
              <a:rPr lang="zh-TW" altLang="en-US" sz="4400" u="sng" dirty="0">
                <a:latin typeface="標楷體" pitchFamily="65" charset="-120"/>
                <a:ea typeface="標楷體" pitchFamily="65" charset="-120"/>
              </a:rPr>
              <a:t>司會</a:t>
            </a:r>
            <a:endParaRPr lang="en-US" altLang="zh-TW" sz="4400" dirty="0">
              <a:latin typeface="標楷體" pitchFamily="65" charset="-120"/>
              <a:ea typeface="標楷體" pitchFamily="65" charset="-120"/>
            </a:endParaRPr>
          </a:p>
          <a:p>
            <a:pPr marL="0" indent="0">
              <a:buNone/>
            </a:pPr>
            <a:r>
              <a:rPr lang="en-US" altLang="zh-TW" sz="4400" dirty="0">
                <a:latin typeface="標楷體" pitchFamily="65" charset="-120"/>
                <a:ea typeface="標楷體" pitchFamily="65" charset="-120"/>
              </a:rPr>
              <a:t>【</a:t>
            </a:r>
            <a:r>
              <a:rPr lang="zh-TW" altLang="en-US" sz="4400" dirty="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世人哪，耶和華已指示你何為善；</a:t>
            </a:r>
            <a:endParaRPr lang="en-US" altLang="zh-TW" sz="4400" dirty="0">
              <a:latin typeface="標楷體" pitchFamily="65" charset="-120"/>
              <a:ea typeface="標楷體" pitchFamily="65" charset="-120"/>
            </a:endParaRPr>
          </a:p>
          <a:p>
            <a:pPr marL="0" indent="0" algn="ctr">
              <a:buNone/>
            </a:pPr>
            <a:r>
              <a:rPr lang="zh-TW" altLang="en-US" sz="4400" u="sng" dirty="0">
                <a:solidFill>
                  <a:srgbClr val="FFFF00"/>
                </a:solidFill>
                <a:latin typeface="標楷體" pitchFamily="65" charset="-120"/>
                <a:ea typeface="標楷體" pitchFamily="65" charset="-120"/>
              </a:rPr>
              <a:t>會眾</a:t>
            </a:r>
            <a:endParaRPr lang="zh-TW" altLang="en-US" sz="4400" dirty="0">
              <a:solidFill>
                <a:srgbClr val="FFFF00"/>
              </a:solidFill>
              <a:latin typeface="標楷體" pitchFamily="65" charset="-120"/>
              <a:ea typeface="標楷體" pitchFamily="65" charset="-120"/>
            </a:endParaRPr>
          </a:p>
          <a:p>
            <a:pPr marL="0" indent="0">
              <a:buNone/>
            </a:pPr>
            <a:r>
              <a:rPr lang="en-US" altLang="zh-TW" sz="4400" dirty="0">
                <a:solidFill>
                  <a:srgbClr val="FFFF00"/>
                </a:solidFill>
                <a:latin typeface="標楷體" pitchFamily="65" charset="-120"/>
                <a:ea typeface="標楷體" pitchFamily="65" charset="-120"/>
              </a:rPr>
              <a:t>【</a:t>
            </a:r>
            <a:r>
              <a:rPr lang="zh-TW" altLang="en-US" sz="4400" dirty="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他向你所要的是甚麼呢</a:t>
            </a:r>
            <a:r>
              <a:rPr lang="zh-TW" altLang="zh-TW" sz="4400" b="1" dirty="0" smtClean="0">
                <a:solidFill>
                  <a:srgbClr val="FFFF00"/>
                </a:solidFill>
                <a:latin typeface="標楷體" pitchFamily="65" charset="-120"/>
                <a:ea typeface="標楷體" pitchFamily="65" charset="-120"/>
              </a:rPr>
              <a:t>：</a:t>
            </a:r>
            <a:endParaRPr lang="en-US" altLang="zh-TW" sz="4400" b="1" dirty="0" smtClean="0">
              <a:solidFill>
                <a:srgbClr val="FFFF00"/>
              </a:solidFill>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齊</a:t>
            </a:r>
            <a:r>
              <a:rPr lang="en-US" altLang="zh-TW" sz="4400" smtClean="0">
                <a:latin typeface="標楷體" pitchFamily="65" charset="-120"/>
                <a:ea typeface="標楷體" pitchFamily="65" charset="-120"/>
              </a:rPr>
              <a:t>】</a:t>
            </a:r>
            <a:r>
              <a:rPr lang="zh-TW" altLang="zh-TW" sz="4400" dirty="0" smtClean="0">
                <a:latin typeface="標楷體" pitchFamily="65" charset="-120"/>
                <a:ea typeface="標楷體" pitchFamily="65" charset="-120"/>
              </a:rPr>
              <a:t>只要你行公義，好憐憫，存謙卑的心，與你</a:t>
            </a:r>
            <a:r>
              <a:rPr lang="zh-TW" altLang="zh-TW" sz="4400" dirty="0" smtClean="0">
                <a:latin typeface="標楷體" pitchFamily="65" charset="-120"/>
                <a:ea typeface="標楷體" pitchFamily="65" charset="-120"/>
              </a:rPr>
              <a:t>的</a:t>
            </a:r>
            <a:r>
              <a:rPr lang="zh-TW" altLang="en-US" sz="4400" dirty="0" smtClean="0">
                <a:latin typeface="標楷體" pitchFamily="65" charset="-120"/>
                <a:ea typeface="標楷體" pitchFamily="65" charset="-120"/>
              </a:rPr>
              <a:t> </a:t>
            </a:r>
            <a:r>
              <a:rPr lang="zh-TW" altLang="zh-TW" sz="4400" dirty="0" smtClean="0">
                <a:latin typeface="標楷體" pitchFamily="65" charset="-120"/>
                <a:ea typeface="標楷體" pitchFamily="65" charset="-120"/>
              </a:rPr>
              <a:t>神</a:t>
            </a:r>
            <a:r>
              <a:rPr lang="zh-TW" altLang="zh-TW" sz="4400" dirty="0" smtClean="0">
                <a:latin typeface="標楷體" pitchFamily="65" charset="-120"/>
                <a:ea typeface="標楷體" pitchFamily="65" charset="-120"/>
              </a:rPr>
              <a:t>同行</a:t>
            </a:r>
            <a:r>
              <a:rPr lang="zh-TW" altLang="zh-TW" sz="4400" b="1" dirty="0" smtClean="0">
                <a:latin typeface="標楷體" pitchFamily="65" charset="-120"/>
                <a:ea typeface="標楷體" pitchFamily="65" charset="-120"/>
              </a:rPr>
              <a:t>。</a:t>
            </a:r>
            <a:endParaRPr lang="en-US" altLang="zh-TW" sz="4400" dirty="0" smtClean="0">
              <a:latin typeface="標楷體" pitchFamily="65" charset="-120"/>
              <a:ea typeface="標楷體" pitchFamily="65" charset="-120"/>
            </a:endParaRPr>
          </a:p>
          <a:p>
            <a:pPr marL="0" indent="0">
              <a:buNone/>
            </a:pPr>
            <a:endParaRPr lang="en-US" altLang="zh-TW" sz="4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81974325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599</TotalTime>
  <Words>574</Words>
  <Application>Microsoft Office PowerPoint</Application>
  <PresentationFormat>On-screen Show (4:3)</PresentationFormat>
  <Paragraphs>34</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啟應</vt:lpstr>
      <vt:lpstr>啟應-彌迦書 6</vt:lpstr>
      <vt:lpstr>啟應-彌迦書 6</vt:lpstr>
      <vt:lpstr>啟應-彌迦書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127</cp:revision>
  <dcterms:created xsi:type="dcterms:W3CDTF">2015-02-07T13:24:58Z</dcterms:created>
  <dcterms:modified xsi:type="dcterms:W3CDTF">2018-09-14T03:00:23Z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