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299" r:id="rId5"/>
    <p:sldId id="309" r:id="rId6"/>
    <p:sldId id="310" r:id="rId7"/>
    <p:sldId id="311" r:id="rId8"/>
    <p:sldId id="312" r:id="rId9"/>
    <p:sldId id="313" r:id="rId10"/>
    <p:sldId id="314" r:id="rId11"/>
    <p:sldId id="315" r:id="rId12"/>
    <p:sldId id="316" r:id="rId13"/>
    <p:sldId id="317" r:id="rId14"/>
    <p:sldId id="31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0" y="-9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11/1/2018 10:55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a:t>
            </a:r>
            <a:r>
              <a:rPr lang="en-US" altLang="zh-TW" sz="500" dirty="0" smtClean="0">
                <a:solidFill>
                  <a:srgbClr val="000000"/>
                </a:solidFill>
                <a:latin typeface="Trebuchet MS" pitchFamily="34" charset="0"/>
              </a:rPr>
              <a:t>40 </a:t>
            </a:r>
            <a:r>
              <a:rPr lang="zh-TW" altLang="en-US" sz="500" dirty="0" smtClean="0">
                <a:solidFill>
                  <a:srgbClr val="000000"/>
                </a:solidFill>
                <a:latin typeface="Trebuchet MS" pitchFamily="34" charset="0"/>
              </a:rPr>
              <a:t>下</a:t>
            </a:r>
            <a:r>
              <a:rPr lang="en-US" sz="500" dirty="0" smtClean="0">
                <a:solidFill>
                  <a:srgbClr val="000000"/>
                </a:solidFill>
                <a:latin typeface="Trebuchet MS" pitchFamily="34" charset="0"/>
              </a:rPr>
              <a:t>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186705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羅馬</a:t>
            </a:r>
            <a:r>
              <a:rPr lang="zh-CN" altLang="en-US" sz="5400" spc="-150" dirty="0" smtClean="0">
                <a:ln w="3175">
                  <a:noFill/>
                </a:ln>
                <a:solidFill>
                  <a:schemeClr val="tx1"/>
                </a:solidFill>
                <a:latin typeface="楷体" panose="02010609060101010101" pitchFamily="49" charset="-122"/>
                <a:ea typeface="楷体" panose="02010609060101010101" pitchFamily="49" charset="-122"/>
                <a:cs typeface="Arial" charset="0"/>
              </a:rPr>
              <a:t>書 </a:t>
            </a:r>
            <a:r>
              <a:rPr lang="en-US" altLang="zh-TW" sz="5400" spc="-150" dirty="0" smtClean="0">
                <a:ln w="3175">
                  <a:noFill/>
                </a:ln>
                <a:solidFill>
                  <a:schemeClr val="tx1"/>
                </a:solidFill>
                <a:latin typeface="楷体" panose="02010609060101010101" pitchFamily="49" charset="-122"/>
                <a:ea typeface="楷体" panose="02010609060101010101" pitchFamily="49" charset="-122"/>
                <a:cs typeface="Arial" charset="0"/>
              </a:rPr>
              <a:t>10</a:t>
            </a:r>
            <a:endParaRPr lang="en-US" dirty="0">
              <a:solidFill>
                <a:schemeClr val="tx1"/>
              </a:solidFill>
            </a:endParaRPr>
          </a:p>
        </p:txBody>
      </p:sp>
    </p:spTree>
    <p:extLst>
      <p:ext uri="{BB962C8B-B14F-4D97-AF65-F5344CB8AC3E}">
        <p14:creationId xmlns="" xmlns:p14="http://schemas.microsoft.com/office/powerpoint/2010/main" val="3770709836"/>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43198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因為以賽亞說：「主啊，我們所傳的有誰信呢？」</a:t>
            </a:r>
            <a:endParaRPr lang="en-US" altLang="zh-TW" sz="48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可見，信道是從聽道來的，聽道是從基督的話來的。</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但我說，人沒有聽見嗎？</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誠然聽見了。</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他們的聲音傳遍天下；</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他們的言語傳到地極</a:t>
            </a:r>
            <a:r>
              <a:rPr lang="zh-TW" altLang="zh-TW" sz="5400" b="1"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你若口裡認耶穌為主，</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心裡信上帝叫他從死裡復活，就必得救</a:t>
            </a:r>
            <a:r>
              <a:rPr lang="zh-TW" altLang="zh-TW" sz="5400" b="1"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因為，人心裡相信就可以稱義；</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口裡承認就可以得救</a:t>
            </a:r>
            <a:r>
              <a:rPr lang="zh-TW" altLang="zh-TW" sz="5400" b="1"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238083"/>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經上說：</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b="1"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凡信他的人必不至於羞愧</a:t>
            </a:r>
            <a:r>
              <a:rPr lang="zh-TW" altLang="zh-TW" sz="5400" b="1"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猶太人和希臘人並沒有分別，</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因為眾人同有一位主</a:t>
            </a:r>
            <a:r>
              <a:rPr lang="zh-TW" altLang="zh-TW" sz="5400" b="1"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他也厚待一切求告他的人。</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因為「凡求告主名的就必得救」</a:t>
            </a:r>
            <a:r>
              <a:rPr lang="zh-TW" altLang="zh-TW" sz="5400" b="1"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然而，人未曾信他，怎能求他呢？</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未曾聽見他，怎能信他呢？</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4985980"/>
          </a:xfrm>
        </p:spPr>
        <p:txBody>
          <a:bodyPr/>
          <a:lstStyle/>
          <a:p>
            <a:pPr marL="0" indent="0" algn="ctr">
              <a:buNone/>
            </a:pPr>
            <a:r>
              <a:rPr lang="zh-TW" altLang="en-US" sz="5400" u="sng" dirty="0" smtClean="0">
                <a:latin typeface="標楷體" pitchFamily="65" charset="-120"/>
                <a:ea typeface="標楷體" pitchFamily="65" charset="-120"/>
              </a:rPr>
              <a:t>司會</a:t>
            </a:r>
            <a:endParaRPr lang="en-US" altLang="zh-TW" sz="5400" dirty="0" smtClean="0">
              <a:latin typeface="標楷體" pitchFamily="65" charset="-120"/>
              <a:ea typeface="標楷體" pitchFamily="65" charset="-120"/>
            </a:endParaRPr>
          </a:p>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啟</a:t>
            </a:r>
            <a:r>
              <a:rPr lang="en-US" altLang="zh-TW" sz="5400" dirty="0" smtClean="0">
                <a:latin typeface="標楷體" pitchFamily="65" charset="-120"/>
                <a:ea typeface="標楷體" pitchFamily="65" charset="-120"/>
              </a:rPr>
              <a:t>】</a:t>
            </a:r>
            <a:r>
              <a:rPr lang="zh-TW" altLang="zh-TW" sz="5400" dirty="0" smtClean="0">
                <a:latin typeface="標楷體" pitchFamily="65" charset="-120"/>
                <a:ea typeface="標楷體" pitchFamily="65" charset="-120"/>
              </a:rPr>
              <a:t>沒有傳道的，怎能聽見呢？</a:t>
            </a:r>
            <a:endParaRPr lang="en-US" altLang="zh-TW" sz="5400" dirty="0" smtClean="0">
              <a:latin typeface="標楷體" pitchFamily="65" charset="-120"/>
              <a:ea typeface="標楷體" pitchFamily="65" charset="-120"/>
            </a:endParaRPr>
          </a:p>
          <a:p>
            <a:pPr marL="0" indent="0" algn="ctr">
              <a:buNone/>
            </a:pPr>
            <a:r>
              <a:rPr lang="zh-TW" altLang="en-US" sz="5400" u="sng" dirty="0" smtClean="0">
                <a:solidFill>
                  <a:srgbClr val="FFFF00"/>
                </a:solidFill>
                <a:latin typeface="標楷體" pitchFamily="65" charset="-120"/>
                <a:ea typeface="標楷體" pitchFamily="65" charset="-120"/>
              </a:rPr>
              <a:t>會眾</a:t>
            </a:r>
            <a:endParaRPr lang="zh-TW" altLang="en-US" sz="5400" dirty="0">
              <a:solidFill>
                <a:srgbClr val="FFFF00"/>
              </a:solidFill>
              <a:latin typeface="標楷體" pitchFamily="65" charset="-120"/>
              <a:ea typeface="標楷體" pitchFamily="65" charset="-120"/>
            </a:endParaRPr>
          </a:p>
          <a:p>
            <a:pPr marL="0" indent="0">
              <a:buNone/>
            </a:pPr>
            <a:r>
              <a:rPr lang="en-US" altLang="zh-TW" sz="5400" dirty="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應</a:t>
            </a:r>
            <a:r>
              <a:rPr lang="en-US" altLang="zh-TW" sz="5400" dirty="0" smtClean="0">
                <a:solidFill>
                  <a:srgbClr val="FFFF00"/>
                </a:solidFill>
                <a:latin typeface="標楷體" pitchFamily="65" charset="-120"/>
                <a:ea typeface="標楷體" pitchFamily="65" charset="-120"/>
              </a:rPr>
              <a:t>】</a:t>
            </a:r>
            <a:r>
              <a:rPr lang="zh-TW" altLang="zh-TW" sz="5400" dirty="0" smtClean="0">
                <a:solidFill>
                  <a:srgbClr val="FFFF00"/>
                </a:solidFill>
                <a:latin typeface="標楷體" pitchFamily="65" charset="-120"/>
                <a:ea typeface="標楷體" pitchFamily="65" charset="-120"/>
              </a:rPr>
              <a:t>若沒有奉差遣，怎能傳道呢？</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TW" altLang="en-US" sz="5400" dirty="0" smtClean="0">
                <a:effectLst/>
                <a:latin typeface="楷体" panose="02010609060101010101" pitchFamily="49" charset="-122"/>
                <a:ea typeface="楷体" panose="02010609060101010101" pitchFamily="49" charset="-122"/>
              </a:rPr>
              <a:t>羅馬書</a:t>
            </a:r>
            <a:r>
              <a:rPr lang="zh-CN" altLang="en-US" sz="5400" dirty="0" smtClean="0">
                <a:effectLst/>
                <a:latin typeface="楷体" panose="02010609060101010101" pitchFamily="49" charset="-122"/>
                <a:ea typeface="楷体" panose="02010609060101010101" pitchFamily="49" charset="-122"/>
              </a:rPr>
              <a:t> </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533400" y="1143000"/>
            <a:ext cx="8077200" cy="5309146"/>
          </a:xfrm>
        </p:spPr>
        <p:txBody>
          <a:bodyPr/>
          <a:lstStyle/>
          <a:p>
            <a:pPr marL="0" indent="0" algn="ctr">
              <a:buNone/>
            </a:pPr>
            <a:r>
              <a:rPr lang="zh-TW" altLang="en-US" sz="5000" u="sng" dirty="0" smtClean="0">
                <a:latin typeface="標楷體" pitchFamily="65" charset="-120"/>
                <a:ea typeface="標楷體" pitchFamily="65" charset="-120"/>
              </a:rPr>
              <a:t>司會</a:t>
            </a:r>
            <a:endParaRPr lang="en-US" altLang="zh-TW" sz="5000" dirty="0" smtClean="0">
              <a:latin typeface="標楷體" pitchFamily="65" charset="-120"/>
              <a:ea typeface="標楷體" pitchFamily="65" charset="-120"/>
            </a:endParaRPr>
          </a:p>
          <a:p>
            <a:pPr marL="0" indent="0">
              <a:buNone/>
            </a:pPr>
            <a:r>
              <a:rPr lang="en-US" altLang="zh-TW" sz="5000" dirty="0" smtClean="0">
                <a:latin typeface="標楷體" pitchFamily="65" charset="-120"/>
                <a:ea typeface="標楷體" pitchFamily="65" charset="-120"/>
              </a:rPr>
              <a:t>【</a:t>
            </a:r>
            <a:r>
              <a:rPr lang="zh-TW" altLang="en-US" sz="5000" dirty="0" smtClean="0">
                <a:latin typeface="標楷體" pitchFamily="65" charset="-120"/>
                <a:ea typeface="標楷體" pitchFamily="65" charset="-120"/>
              </a:rPr>
              <a:t>啟</a:t>
            </a:r>
            <a:r>
              <a:rPr lang="en-US" altLang="zh-TW" sz="5000" dirty="0" smtClean="0">
                <a:latin typeface="標楷體" pitchFamily="65" charset="-120"/>
                <a:ea typeface="標楷體" pitchFamily="65" charset="-120"/>
              </a:rPr>
              <a:t>】</a:t>
            </a:r>
            <a:r>
              <a:rPr lang="zh-TW" altLang="zh-TW" sz="5000" dirty="0" smtClean="0">
                <a:latin typeface="標楷體" pitchFamily="65" charset="-120"/>
                <a:ea typeface="標楷體" pitchFamily="65" charset="-120"/>
              </a:rPr>
              <a:t>如經上所記：「報福音、傳喜信的人，他們的腳蹤何等佳美！」</a:t>
            </a:r>
            <a:endParaRPr lang="en-US" altLang="zh-TW" sz="5000" dirty="0" smtClean="0">
              <a:latin typeface="標楷體" pitchFamily="65" charset="-120"/>
              <a:ea typeface="標楷體" pitchFamily="65" charset="-120"/>
            </a:endParaRPr>
          </a:p>
          <a:p>
            <a:pPr marL="0" indent="0" algn="ctr">
              <a:buNone/>
            </a:pPr>
            <a:r>
              <a:rPr lang="zh-TW" altLang="en-US" sz="5000" u="sng" dirty="0" smtClean="0">
                <a:solidFill>
                  <a:srgbClr val="FFFF00"/>
                </a:solidFill>
                <a:latin typeface="標楷體" pitchFamily="65" charset="-120"/>
                <a:ea typeface="標楷體" pitchFamily="65" charset="-120"/>
              </a:rPr>
              <a:t>會眾</a:t>
            </a:r>
            <a:endParaRPr lang="zh-TW" altLang="en-US" sz="5000" dirty="0">
              <a:solidFill>
                <a:srgbClr val="FFFF00"/>
              </a:solidFill>
              <a:latin typeface="標楷體" pitchFamily="65" charset="-120"/>
              <a:ea typeface="標楷體" pitchFamily="65" charset="-120"/>
            </a:endParaRPr>
          </a:p>
          <a:p>
            <a:pPr marL="0" indent="0">
              <a:buNone/>
            </a:pPr>
            <a:r>
              <a:rPr lang="en-US" altLang="zh-TW" sz="5000" dirty="0">
                <a:solidFill>
                  <a:srgbClr val="FFFF00"/>
                </a:solidFill>
                <a:latin typeface="標楷體" pitchFamily="65" charset="-120"/>
                <a:ea typeface="標楷體" pitchFamily="65" charset="-120"/>
              </a:rPr>
              <a:t>【</a:t>
            </a:r>
            <a:r>
              <a:rPr lang="zh-TW" altLang="en-US" sz="5000" dirty="0" smtClean="0">
                <a:solidFill>
                  <a:srgbClr val="FFFF00"/>
                </a:solidFill>
                <a:latin typeface="標楷體" pitchFamily="65" charset="-120"/>
                <a:ea typeface="標楷體" pitchFamily="65" charset="-120"/>
              </a:rPr>
              <a:t>應</a:t>
            </a:r>
            <a:r>
              <a:rPr lang="en-US" altLang="zh-TW" sz="5000" dirty="0" smtClean="0">
                <a:solidFill>
                  <a:srgbClr val="FFFF00"/>
                </a:solidFill>
                <a:latin typeface="標楷體" pitchFamily="65" charset="-120"/>
                <a:ea typeface="標楷體" pitchFamily="65" charset="-120"/>
              </a:rPr>
              <a:t>】</a:t>
            </a:r>
            <a:r>
              <a:rPr lang="zh-TW" altLang="zh-TW" sz="5000" dirty="0" smtClean="0">
                <a:solidFill>
                  <a:srgbClr val="FFFF00"/>
                </a:solidFill>
                <a:latin typeface="標楷體" pitchFamily="65" charset="-120"/>
                <a:ea typeface="標楷體" pitchFamily="65" charset="-120"/>
              </a:rPr>
              <a:t>只是人沒有都聽從福音</a:t>
            </a:r>
            <a:r>
              <a:rPr lang="zh-TW" altLang="zh-TW" sz="5000" b="1" dirty="0" smtClean="0">
                <a:solidFill>
                  <a:srgbClr val="FFFF00"/>
                </a:solidFill>
                <a:latin typeface="標楷體" pitchFamily="65" charset="-120"/>
                <a:ea typeface="標楷體" pitchFamily="65" charset="-120"/>
              </a:rPr>
              <a:t>。</a:t>
            </a:r>
            <a:endParaRPr lang="en-US" altLang="zh-TW" sz="5000" dirty="0" smtClean="0">
              <a:solidFill>
                <a:srgbClr val="FFFF00"/>
              </a:solidFill>
              <a:latin typeface="標楷體" pitchFamily="65" charset="-120"/>
              <a:ea typeface="標楷體" pitchFamily="65" charset="-120"/>
            </a:endParaRPr>
          </a:p>
        </p:txBody>
      </p:sp>
    </p:spTree>
    <p:extLst>
      <p:ext uri="{BB962C8B-B14F-4D97-AF65-F5344CB8AC3E}">
        <p14:creationId xmlns="" xmlns:p14="http://schemas.microsoft.com/office/powerpoint/2010/main" val="967781490"/>
      </p:ext>
    </p:extLst>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554</TotalTime>
  <Words>1728</Words>
  <Application>Microsoft Office PowerPoint</Application>
  <PresentationFormat>On-screen Show (4:3)</PresentationFormat>
  <Paragraphs>105</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lpstr>啟應-羅馬書 10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119</cp:revision>
  <dcterms:created xsi:type="dcterms:W3CDTF">2015-02-07T13:24:58Z</dcterms:created>
  <dcterms:modified xsi:type="dcterms:W3CDTF">2018-11-01T14:56:50Z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