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96" r:id="rId4"/>
    <p:sldId id="319" r:id="rId5"/>
    <p:sldId id="320" r:id="rId6"/>
    <p:sldId id="321" r:id="rId7"/>
    <p:sldId id="322" r:id="rId8"/>
    <p:sldId id="323" r:id="rId9"/>
    <p:sldId id="324" r:id="rId10"/>
    <p:sldId id="325" r:id="rId11"/>
    <p:sldId id="326" r:id="rId12"/>
    <p:sldId id="32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2/8/2018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09800"/>
            <a:ext cx="6629400" cy="2895600"/>
          </a:xfrm>
        </p:spPr>
        <p:txBody>
          <a:bodyPr/>
          <a:lstStyle/>
          <a:p>
            <a:pPr>
              <a:lnSpc>
                <a:spcPct val="100000"/>
              </a:lnSpc>
            </a:pPr>
            <a:r>
              <a:rPr lang="zh-TW" altLang="en-US" dirty="0" smtClean="0">
                <a:effectLst/>
                <a:latin typeface="楷体" pitchFamily="49" charset="-122"/>
                <a:ea typeface="楷体" pitchFamily="49" charset="-122"/>
              </a:rPr>
              <a:t>啟示錄 </a:t>
            </a:r>
            <a:r>
              <a:rPr lang="en-US" altLang="zh-TW" dirty="0" smtClean="0">
                <a:effectLst/>
                <a:latin typeface="楷体" pitchFamily="49" charset="-122"/>
                <a:ea typeface="楷体" pitchFamily="49" charset="-122"/>
              </a:rPr>
              <a:t>3:14-22</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3:22</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68094"/>
          </a:xfrm>
        </p:spPr>
        <p:txBody>
          <a:bodyPr/>
          <a:lstStyle/>
          <a:p>
            <a:pPr marL="0" indent="0">
              <a:buNone/>
            </a:pPr>
            <a:r>
              <a:rPr lang="zh-TW" altLang="en-US" sz="5200" dirty="0" smtClean="0">
                <a:latin typeface="標楷體" pitchFamily="65" charset="-120"/>
                <a:ea typeface="標楷體" pitchFamily="65" charset="-120"/>
              </a:rPr>
              <a:t>聖靈向眾教會所說的話</a:t>
            </a: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有耳的就應當</a:t>
            </a:r>
            <a:r>
              <a:rPr lang="zh-TW" altLang="en-US" sz="5200" smtClean="0">
                <a:latin typeface="標楷體" pitchFamily="65" charset="-120"/>
                <a:ea typeface="標楷體" pitchFamily="65" charset="-120"/>
              </a:rPr>
              <a:t>聽</a:t>
            </a:r>
            <a:r>
              <a:rPr lang="zh-TW" altLang="en-US" sz="480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3:14</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905685"/>
          </a:xfrm>
        </p:spPr>
        <p:txBody>
          <a:bodyPr/>
          <a:lstStyle/>
          <a:p>
            <a:pPr marL="0" indent="0">
              <a:buNone/>
            </a:pPr>
            <a:r>
              <a:rPr lang="zh-TW" altLang="en-US" sz="5400" dirty="0" smtClean="0">
                <a:latin typeface="標楷體" pitchFamily="65" charset="-120"/>
                <a:ea typeface="標楷體" pitchFamily="65" charset="-120"/>
              </a:rPr>
              <a:t>“你要寫信給在</a:t>
            </a:r>
            <a:r>
              <a:rPr lang="zh-TW" altLang="en-US" sz="5400" u="sng" dirty="0" smtClean="0">
                <a:latin typeface="標楷體" pitchFamily="65" charset="-120"/>
                <a:ea typeface="標楷體" pitchFamily="65" charset="-120"/>
              </a:rPr>
              <a:t>老底嘉</a:t>
            </a:r>
            <a:r>
              <a:rPr lang="zh-TW" altLang="en-US" sz="5400" dirty="0" smtClean="0">
                <a:latin typeface="標楷體" pitchFamily="65" charset="-120"/>
                <a:ea typeface="標楷體" pitchFamily="65" charset="-120"/>
              </a:rPr>
              <a:t>教會的使者，說：‘那位阿們的，忠信真實的見證人</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 神創造萬有的根源，這樣說：</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3:15</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我知道你的行為，你不冷也不熱；我巴不得你或冷或熱。</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3:16</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因為你好像溫水，不熱也不冷，所以我要把你從我口中吐出去。</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3:17</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你說：我是富足的，已經發了財，毫無缺乏。卻不知你是困苦的、可憐的、貧窮的、瞎眼的、赤身的。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3:18</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我勸你向我買精煉的金子，使你富足；又買白衣穿上，使你赤身的羞恥不會顯露出來；也買眼藥膏抹你的眼睛，使你可以看見。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3:19</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凡是我所愛的，我就責備管教；所以你要熱心，也要悔改。</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3:20</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看哪！我站在門外敲門；如果有人聽見我的聲音就開門的，我要進到他那裡去，我要跟他在一起，他也要跟我在一起吃飯。</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啟示錄 </a:t>
            </a:r>
            <a:r>
              <a:rPr lang="en-US" altLang="zh-TW" sz="5400" dirty="0" smtClean="0">
                <a:effectLst/>
                <a:latin typeface="楷体" pitchFamily="49" charset="-122"/>
                <a:ea typeface="楷体" pitchFamily="49" charset="-122"/>
              </a:rPr>
              <a:t>3:21</a:t>
            </a:r>
            <a:endParaRPr lang="zh-TW" altLang="en-US" sz="5400" b="1"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得勝的，我必定賜他和我一同坐在我的寶座上，正像我得了勝和我父一同坐在他的寶座上一樣。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854</TotalTime>
  <Words>1401</Words>
  <Application>Microsoft Office PowerPoint</Application>
  <PresentationFormat>On-screen Show (4:3)</PresentationFormat>
  <Paragraphs>60</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啟示錄 3:14-22</vt:lpstr>
      <vt:lpstr>啟示錄 3:14</vt:lpstr>
      <vt:lpstr>啟示錄 3:15</vt:lpstr>
      <vt:lpstr>啟示錄 3:16</vt:lpstr>
      <vt:lpstr>啟示錄 3:17</vt:lpstr>
      <vt:lpstr>啟示錄 3:18</vt:lpstr>
      <vt:lpstr>啟示錄 3:19</vt:lpstr>
      <vt:lpstr>啟示錄 3:20</vt:lpstr>
      <vt:lpstr>啟示錄 3:21</vt:lpstr>
      <vt:lpstr>啟示錄 3:22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185</cp:revision>
  <dcterms:created xsi:type="dcterms:W3CDTF">2015-02-07T13:24:58Z</dcterms:created>
  <dcterms:modified xsi:type="dcterms:W3CDTF">2018-02-09T02:14:20Z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