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6"/>
  </p:notesMasterIdLst>
  <p:sldIdLst>
    <p:sldId id="296" r:id="rId4"/>
    <p:sldId id="334" r:id="rId5"/>
    <p:sldId id="335" r:id="rId6"/>
    <p:sldId id="336" r:id="rId7"/>
    <p:sldId id="337" r:id="rId8"/>
    <p:sldId id="338" r:id="rId9"/>
    <p:sldId id="339" r:id="rId10"/>
    <p:sldId id="340" r:id="rId11"/>
    <p:sldId id="341" r:id="rId12"/>
    <p:sldId id="342" r:id="rId13"/>
    <p:sldId id="343" r:id="rId14"/>
    <p:sldId id="34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84" y="-61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8/10/2018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8/10/2018 3:16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639858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8/10/2018 3:26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8/10/2018 3:27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8/10/2018 3:28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8/10/2018 3:22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8/10/2018 3:23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8/10/2018 3:24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8/10/2018 3:25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8/10/2018 3:25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8/10/2018 3:25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8/10/2018 3:25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8/10/2018 3:25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609600"/>
            <a:ext cx="7010400" cy="1143000"/>
          </a:xfrm>
        </p:spPr>
        <p:txBody>
          <a:bodyPr/>
          <a:lstStyle/>
          <a:p>
            <a:pPr>
              <a:lnSpc>
                <a:spcPct val="100000"/>
              </a:lnSpc>
            </a:pPr>
            <a:r>
              <a:rPr lang="zh-TW" altLang="en-US" dirty="0" smtClean="0">
                <a:effectLst/>
                <a:latin typeface="楷体" pitchFamily="49" charset="-122"/>
                <a:ea typeface="楷体" pitchFamily="49" charset="-122"/>
              </a:rPr>
              <a:t>        讀經</a:t>
            </a: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t>
            </a:r>
            <a:endParaRPr lang="en-US" altLang="zh-TW" dirty="0">
              <a:effectLst/>
              <a:latin typeface="楷体" pitchFamily="49" charset="-122"/>
              <a:ea typeface="楷体" pitchFamily="49" charset="-122"/>
            </a:endParaRPr>
          </a:p>
        </p:txBody>
      </p:sp>
      <p:sp>
        <p:nvSpPr>
          <p:cNvPr id="3" name="Title 1"/>
          <p:cNvSpPr txBox="1">
            <a:spLocks/>
          </p:cNvSpPr>
          <p:nvPr/>
        </p:nvSpPr>
        <p:spPr>
          <a:xfrm>
            <a:off x="1143000" y="1600200"/>
            <a:ext cx="7086600" cy="4800600"/>
          </a:xfrm>
          <a:prstGeom prst="rect">
            <a:avLst/>
          </a:prstGeom>
        </p:spPr>
        <p:txBody>
          <a:bodyPr vert="horz" wrap="square" lIns="0" tIns="0" rIns="0" bIns="0" rtlCol="0" anchor="t">
            <a:noAutofit/>
          </a:bodyPr>
          <a:lstStyle/>
          <a:p>
            <a:pPr marL="0" marR="0" lvl="0" indent="0" algn="l" defTabSz="914363" rtl="0" eaLnBrk="1" fontAlgn="auto" latinLnBrk="0" hangingPunct="1">
              <a:lnSpc>
                <a:spcPct val="100000"/>
              </a:lnSpc>
              <a:spcBef>
                <a:spcPct val="0"/>
              </a:spcBef>
              <a:spcAft>
                <a:spcPts val="0"/>
              </a:spcAft>
              <a:buClrTx/>
              <a:buSzTx/>
              <a:buFontTx/>
              <a:buNone/>
              <a:tabLst/>
              <a:defRPr/>
            </a:pPr>
            <a:r>
              <a:rPr lang="zh-TW" altLang="en-US" sz="5400" spc="-150" noProof="0" dirty="0" smtClean="0">
                <a:ln w="3175">
                  <a:noFill/>
                </a:ln>
                <a:gradFill flip="none" rotWithShape="1">
                  <a:gsLst>
                    <a:gs pos="0">
                      <a:srgbClr val="FFFFB9"/>
                    </a:gs>
                    <a:gs pos="36000">
                      <a:srgbClr val="FFFF99"/>
                    </a:gs>
                    <a:gs pos="86000">
                      <a:srgbClr val="F6AE1E"/>
                    </a:gs>
                  </a:gsLst>
                  <a:lin ang="5400000" scaled="0"/>
                  <a:tileRect/>
                </a:gradFill>
                <a:latin typeface="楷体" pitchFamily="49" charset="-122"/>
                <a:ea typeface="楷体" pitchFamily="49" charset="-122"/>
                <a:cs typeface="Arial" charset="0"/>
              </a:rPr>
              <a:t>馬可</a:t>
            </a:r>
            <a:r>
              <a:rPr kumimoji="0" lang="zh-TW" altLang="en-US"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itchFamily="49" charset="-122"/>
                <a:ea typeface="楷体" pitchFamily="49" charset="-122"/>
                <a:cs typeface="Arial" charset="0"/>
              </a:rPr>
              <a:t>福音 </a:t>
            </a:r>
            <a:r>
              <a:rPr kumimoji="0" lang="en-US" altLang="zh-TW"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itchFamily="49" charset="-122"/>
                <a:ea typeface="楷体" pitchFamily="49" charset="-122"/>
                <a:cs typeface="Arial" charset="0"/>
              </a:rPr>
              <a:t>1:19-20;</a:t>
            </a:r>
          </a:p>
          <a:p>
            <a:pPr marL="0" marR="0" lvl="0" indent="0" algn="l" defTabSz="914363" rtl="0" eaLnBrk="1" fontAlgn="auto" latinLnBrk="0" hangingPunct="1">
              <a:lnSpc>
                <a:spcPct val="100000"/>
              </a:lnSpc>
              <a:spcBef>
                <a:spcPct val="0"/>
              </a:spcBef>
              <a:spcAft>
                <a:spcPts val="0"/>
              </a:spcAft>
              <a:buClrTx/>
              <a:buSzTx/>
              <a:buFontTx/>
              <a:buNone/>
              <a:tabLst/>
              <a:defRPr/>
            </a:pPr>
            <a:r>
              <a:rPr lang="zh-TW" altLang="en-US" sz="5400" spc="-150" dirty="0" smtClean="0">
                <a:ln w="3175">
                  <a:noFill/>
                </a:ln>
                <a:gradFill flip="none" rotWithShape="1">
                  <a:gsLst>
                    <a:gs pos="0">
                      <a:srgbClr val="FFFFB9"/>
                    </a:gs>
                    <a:gs pos="36000">
                      <a:srgbClr val="FFFF99"/>
                    </a:gs>
                    <a:gs pos="86000">
                      <a:srgbClr val="F6AE1E"/>
                    </a:gs>
                  </a:gsLst>
                  <a:lin ang="5400000" scaled="0"/>
                  <a:tileRect/>
                </a:gradFill>
                <a:latin typeface="楷体" pitchFamily="49" charset="-122"/>
                <a:ea typeface="楷体" pitchFamily="49" charset="-122"/>
                <a:cs typeface="Arial" charset="0"/>
              </a:rPr>
              <a:t>馬太福音 </a:t>
            </a:r>
            <a:r>
              <a:rPr lang="en-US" altLang="zh-TW" sz="5400" spc="-150" dirty="0" smtClean="0">
                <a:ln w="3175">
                  <a:noFill/>
                </a:ln>
                <a:gradFill flip="none" rotWithShape="1">
                  <a:gsLst>
                    <a:gs pos="0">
                      <a:srgbClr val="FFFFB9"/>
                    </a:gs>
                    <a:gs pos="36000">
                      <a:srgbClr val="FFFF99"/>
                    </a:gs>
                    <a:gs pos="86000">
                      <a:srgbClr val="F6AE1E"/>
                    </a:gs>
                  </a:gsLst>
                  <a:lin ang="5400000" scaled="0"/>
                  <a:tileRect/>
                </a:gradFill>
                <a:latin typeface="楷体" pitchFamily="49" charset="-122"/>
                <a:ea typeface="楷体" pitchFamily="49" charset="-122"/>
                <a:cs typeface="Arial" charset="0"/>
              </a:rPr>
              <a:t>1:16-21;</a:t>
            </a:r>
          </a:p>
          <a:p>
            <a:pPr marL="0" marR="0" lvl="0" indent="0" algn="l" defTabSz="914363" rtl="0" eaLnBrk="1" fontAlgn="auto" latinLnBrk="0" hangingPunct="1">
              <a:lnSpc>
                <a:spcPct val="100000"/>
              </a:lnSpc>
              <a:spcBef>
                <a:spcPct val="0"/>
              </a:spcBef>
              <a:spcAft>
                <a:spcPts val="0"/>
              </a:spcAft>
              <a:buClrTx/>
              <a:buSzTx/>
              <a:buFontTx/>
              <a:buNone/>
              <a:tabLst/>
              <a:defRPr/>
            </a:pPr>
            <a:r>
              <a:rPr lang="zh-TW" altLang="en-US" sz="5400" spc="-150" dirty="0" smtClean="0">
                <a:ln w="3175">
                  <a:noFill/>
                </a:ln>
                <a:gradFill flip="none" rotWithShape="1">
                  <a:gsLst>
                    <a:gs pos="0">
                      <a:srgbClr val="FFFFB9"/>
                    </a:gs>
                    <a:gs pos="36000">
                      <a:srgbClr val="FFFF99"/>
                    </a:gs>
                    <a:gs pos="86000">
                      <a:srgbClr val="F6AE1E"/>
                    </a:gs>
                  </a:gsLst>
                  <a:lin ang="5400000" scaled="0"/>
                  <a:tileRect/>
                </a:gradFill>
                <a:latin typeface="楷体" pitchFamily="49" charset="-122"/>
                <a:ea typeface="楷体" pitchFamily="49" charset="-122"/>
                <a:cs typeface="Arial" charset="0"/>
              </a:rPr>
              <a:t> </a:t>
            </a:r>
            <a:r>
              <a:rPr lang="zh-TW" altLang="en-US" sz="5400" spc="-150" dirty="0" smtClean="0">
                <a:ln w="3175">
                  <a:noFill/>
                </a:ln>
                <a:gradFill flip="none" rotWithShape="1">
                  <a:gsLst>
                    <a:gs pos="0">
                      <a:srgbClr val="FFFFB9"/>
                    </a:gs>
                    <a:gs pos="36000">
                      <a:srgbClr val="FFFF99"/>
                    </a:gs>
                    <a:gs pos="86000">
                      <a:srgbClr val="F6AE1E"/>
                    </a:gs>
                  </a:gsLst>
                  <a:lin ang="5400000" scaled="0"/>
                  <a:tileRect/>
                </a:gradFill>
                <a:latin typeface="楷体" pitchFamily="49" charset="-122"/>
                <a:ea typeface="楷体" pitchFamily="49" charset="-122"/>
                <a:cs typeface="Arial" charset="0"/>
              </a:rPr>
              <a:t>        </a:t>
            </a:r>
            <a:r>
              <a:rPr lang="en-US" altLang="zh-TW" sz="5400" spc="-150" dirty="0" smtClean="0">
                <a:ln w="3175">
                  <a:noFill/>
                </a:ln>
                <a:gradFill flip="none" rotWithShape="1">
                  <a:gsLst>
                    <a:gs pos="0">
                      <a:srgbClr val="FFFFB9"/>
                    </a:gs>
                    <a:gs pos="36000">
                      <a:srgbClr val="FFFF99"/>
                    </a:gs>
                    <a:gs pos="86000">
                      <a:srgbClr val="F6AE1E"/>
                    </a:gs>
                  </a:gsLst>
                  <a:lin ang="5400000" scaled="0"/>
                  <a:tileRect/>
                </a:gradFill>
                <a:latin typeface="楷体" pitchFamily="49" charset="-122"/>
                <a:ea typeface="楷体" pitchFamily="49" charset="-122"/>
                <a:cs typeface="Arial" charset="0"/>
              </a:rPr>
              <a:t>16:17;</a:t>
            </a:r>
          </a:p>
          <a:p>
            <a:pPr marL="0" marR="0" lvl="0" indent="0" algn="l" defTabSz="914363" rtl="0" eaLnBrk="1" fontAlgn="auto" latinLnBrk="0" hangingPunct="1">
              <a:lnSpc>
                <a:spcPct val="100000"/>
              </a:lnSpc>
              <a:spcBef>
                <a:spcPct val="0"/>
              </a:spcBef>
              <a:spcAft>
                <a:spcPts val="0"/>
              </a:spcAft>
              <a:buClrTx/>
              <a:buSzTx/>
              <a:buFontTx/>
              <a:buNone/>
              <a:tabLst/>
              <a:defRPr/>
            </a:pPr>
            <a:r>
              <a:rPr lang="zh-TW" altLang="en-US" sz="5400" spc="-150" dirty="0" smtClean="0">
                <a:ln w="3175">
                  <a:noFill/>
                </a:ln>
                <a:gradFill flip="none" rotWithShape="1">
                  <a:gsLst>
                    <a:gs pos="0">
                      <a:srgbClr val="FFFFB9"/>
                    </a:gs>
                    <a:gs pos="36000">
                      <a:srgbClr val="FFFF99"/>
                    </a:gs>
                    <a:gs pos="86000">
                      <a:srgbClr val="F6AE1E"/>
                    </a:gs>
                  </a:gsLst>
                  <a:lin ang="5400000" scaled="0"/>
                  <a:tileRect/>
                </a:gradFill>
                <a:latin typeface="楷体" pitchFamily="49" charset="-122"/>
                <a:ea typeface="楷体" pitchFamily="49" charset="-122"/>
                <a:cs typeface="Arial" charset="0"/>
              </a:rPr>
              <a:t>西番雅書 </a:t>
            </a:r>
            <a:r>
              <a:rPr lang="en-US" altLang="zh-TW" sz="5400" spc="-150" dirty="0" smtClean="0">
                <a:ln w="3175">
                  <a:noFill/>
                </a:ln>
                <a:gradFill flip="none" rotWithShape="1">
                  <a:gsLst>
                    <a:gs pos="0">
                      <a:srgbClr val="FFFFB9"/>
                    </a:gs>
                    <a:gs pos="36000">
                      <a:srgbClr val="FFFF99"/>
                    </a:gs>
                    <a:gs pos="86000">
                      <a:srgbClr val="F6AE1E"/>
                    </a:gs>
                  </a:gsLst>
                  <a:lin ang="5400000" scaled="0"/>
                  <a:tileRect/>
                </a:gradFill>
                <a:latin typeface="楷体" pitchFamily="49" charset="-122"/>
                <a:ea typeface="楷体" pitchFamily="49" charset="-122"/>
                <a:cs typeface="Arial" charset="0"/>
              </a:rPr>
              <a:t>3:17</a:t>
            </a:r>
          </a:p>
          <a:p>
            <a:pPr marL="0" marR="0" lvl="0" indent="0" algn="l" defTabSz="914363" rtl="0" eaLnBrk="1" fontAlgn="auto" latinLnBrk="0" hangingPunct="1">
              <a:lnSpc>
                <a:spcPct val="100000"/>
              </a:lnSpc>
              <a:spcBef>
                <a:spcPct val="0"/>
              </a:spcBef>
              <a:spcAft>
                <a:spcPts val="0"/>
              </a:spcAft>
              <a:buClrTx/>
              <a:buSzTx/>
              <a:buFontTx/>
              <a:buNone/>
              <a:tabLst/>
              <a:defRPr/>
            </a:pPr>
            <a:r>
              <a:rPr lang="zh-TW" altLang="en-US" sz="5400" spc="-150" dirty="0" smtClean="0">
                <a:ln w="3175">
                  <a:noFill/>
                </a:ln>
                <a:gradFill flip="none" rotWithShape="1">
                  <a:gsLst>
                    <a:gs pos="0">
                      <a:srgbClr val="FFFFB9"/>
                    </a:gs>
                    <a:gs pos="36000">
                      <a:srgbClr val="FFFF99"/>
                    </a:gs>
                    <a:gs pos="86000">
                      <a:srgbClr val="F6AE1E"/>
                    </a:gs>
                  </a:gsLst>
                  <a:lin ang="5400000" scaled="0"/>
                  <a:tileRect/>
                </a:gradFill>
                <a:latin typeface="楷体" pitchFamily="49" charset="-122"/>
                <a:ea typeface="楷体" pitchFamily="49" charset="-122"/>
                <a:cs typeface="Arial" charset="0"/>
              </a:rPr>
              <a:t>約翰壹書 </a:t>
            </a:r>
            <a:r>
              <a:rPr lang="en-US" altLang="zh-TW" sz="5400" spc="-150" dirty="0" smtClean="0">
                <a:ln w="3175">
                  <a:noFill/>
                </a:ln>
                <a:gradFill flip="none" rotWithShape="1">
                  <a:gsLst>
                    <a:gs pos="0">
                      <a:srgbClr val="FFFFB9"/>
                    </a:gs>
                    <a:gs pos="36000">
                      <a:srgbClr val="FFFF99"/>
                    </a:gs>
                    <a:gs pos="86000">
                      <a:srgbClr val="F6AE1E"/>
                    </a:gs>
                  </a:gsLst>
                  <a:lin ang="5400000" scaled="0"/>
                  <a:tileRect/>
                </a:gradFill>
                <a:latin typeface="楷体" pitchFamily="49" charset="-122"/>
                <a:ea typeface="楷体" pitchFamily="49" charset="-122"/>
                <a:cs typeface="Arial" charset="0"/>
              </a:rPr>
              <a:t>4:19</a:t>
            </a:r>
          </a:p>
          <a:p>
            <a:pPr marL="0" marR="0" lvl="0" indent="0" algn="l" defTabSz="914363" rtl="0" eaLnBrk="1" fontAlgn="auto" latinLnBrk="0" hangingPunct="1">
              <a:lnSpc>
                <a:spcPct val="100000"/>
              </a:lnSpc>
              <a:spcBef>
                <a:spcPct val="0"/>
              </a:spcBef>
              <a:spcAft>
                <a:spcPts val="0"/>
              </a:spcAft>
              <a:buClrTx/>
              <a:buSzTx/>
              <a:buFontTx/>
              <a:buNone/>
              <a:tabLst/>
              <a:defRPr/>
            </a:pPr>
            <a:r>
              <a:rPr kumimoji="0" lang="en-US" altLang="zh-TW"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itchFamily="49" charset="-122"/>
                <a:ea typeface="楷体" pitchFamily="49" charset="-122"/>
                <a:cs typeface="Arial" charset="0"/>
              </a:rPr>
              <a:t/>
            </a:r>
            <a:br>
              <a:rPr kumimoji="0" lang="en-US" altLang="zh-TW"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itchFamily="49" charset="-122"/>
                <a:ea typeface="楷体" pitchFamily="49" charset="-122"/>
                <a:cs typeface="Arial" charset="0"/>
              </a:rPr>
            </a:br>
            <a:r>
              <a:rPr kumimoji="0" lang="en-US" altLang="zh-TW"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itchFamily="49" charset="-122"/>
                <a:ea typeface="楷体" pitchFamily="49" charset="-122"/>
                <a:cs typeface="Arial" charset="0"/>
              </a:rPr>
              <a:t>			</a:t>
            </a:r>
            <a:endParaRPr kumimoji="0" lang="en-US" altLang="zh-TW" sz="5400" b="0"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uLnTx/>
              <a:uFillTx/>
              <a:latin typeface="楷体" pitchFamily="49" charset="-122"/>
              <a:ea typeface="楷体" pitchFamily="49" charset="-122"/>
              <a:cs typeface="Arial" charset="0"/>
            </a:endParaRPr>
          </a:p>
        </p:txBody>
      </p:sp>
    </p:spTree>
    <p:extLst>
      <p:ext uri="{BB962C8B-B14F-4D97-AF65-F5344CB8AC3E}">
        <p14:creationId xmlns="" xmlns:p14="http://schemas.microsoft.com/office/powerpoint/2010/main" val="39888813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latin typeface="楷体" pitchFamily="49" charset="-122"/>
                <a:ea typeface="楷体" pitchFamily="49" charset="-122"/>
              </a:rPr>
              <a:t>馬太福音 </a:t>
            </a:r>
            <a:r>
              <a:rPr lang="en-US" altLang="zh-TW" sz="5400" dirty="0" smtClean="0">
                <a:latin typeface="楷体" pitchFamily="49" charset="-122"/>
                <a:ea typeface="楷体" pitchFamily="49" charset="-122"/>
              </a:rPr>
              <a:t>16:17</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4487382"/>
          </a:xfrm>
        </p:spPr>
        <p:txBody>
          <a:bodyPr/>
          <a:lstStyle/>
          <a:p>
            <a:pPr marL="0" indent="0">
              <a:buNone/>
            </a:pPr>
            <a:r>
              <a:rPr lang="zh-TW" altLang="en-US" sz="5400" dirty="0" smtClean="0">
                <a:latin typeface="標楷體" pitchFamily="65" charset="-120"/>
                <a:ea typeface="標楷體" pitchFamily="65" charset="-120"/>
              </a:rPr>
              <a:t>耶穌對他說：“約拿的兒子西門，你是有福的，因為這不是人（“人”原文作“肉和血”）指示你的，而是我在天上的父啟示你的。</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lvl="0" algn="ctr">
              <a:lnSpc>
                <a:spcPct val="100000"/>
              </a:lnSpc>
              <a:defRPr/>
            </a:pPr>
            <a:r>
              <a:rPr lang="zh-TW" altLang="en-US" sz="5400" dirty="0">
                <a:latin typeface="楷体" pitchFamily="49" charset="-122"/>
                <a:ea typeface="楷体" pitchFamily="49" charset="-122"/>
              </a:rPr>
              <a:t>西番雅書 </a:t>
            </a:r>
            <a:r>
              <a:rPr lang="en-US" altLang="zh-TW" sz="5400" dirty="0">
                <a:latin typeface="楷体" pitchFamily="49" charset="-122"/>
                <a:ea typeface="楷体" pitchFamily="49" charset="-122"/>
              </a:rPr>
              <a:t>3:17</a:t>
            </a:r>
          </a:p>
        </p:txBody>
      </p:sp>
      <p:sp>
        <p:nvSpPr>
          <p:cNvPr id="10" name="Subtitle 2"/>
          <p:cNvSpPr>
            <a:spLocks noGrp="1"/>
          </p:cNvSpPr>
          <p:nvPr>
            <p:ph type="body" sz="quarter" idx="10"/>
          </p:nvPr>
        </p:nvSpPr>
        <p:spPr>
          <a:xfrm>
            <a:off x="685800" y="1413909"/>
            <a:ext cx="7848600" cy="3739485"/>
          </a:xfrm>
        </p:spPr>
        <p:txBody>
          <a:bodyPr/>
          <a:lstStyle/>
          <a:p>
            <a:pPr marL="0" indent="0">
              <a:buNone/>
            </a:pPr>
            <a:r>
              <a:rPr lang="zh-TW" altLang="en-US" sz="5400" dirty="0" smtClean="0">
                <a:latin typeface="標楷體" pitchFamily="65" charset="-120"/>
                <a:ea typeface="標楷體" pitchFamily="65" charset="-120"/>
              </a:rPr>
              <a:t>耶和華你的　神在你中間，他是施行拯救的大能者，必因你歡欣快樂，必默然愛你，而且必因你喜樂歡唱。”</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lvl="0" algn="ctr">
              <a:lnSpc>
                <a:spcPct val="100000"/>
              </a:lnSpc>
              <a:defRPr/>
            </a:pPr>
            <a:r>
              <a:rPr lang="zh-TW" altLang="en-US" sz="5400" dirty="0">
                <a:latin typeface="楷体" pitchFamily="49" charset="-122"/>
                <a:ea typeface="楷体" pitchFamily="49" charset="-122"/>
              </a:rPr>
              <a:t>約翰壹書 </a:t>
            </a:r>
            <a:r>
              <a:rPr lang="en-US" altLang="zh-TW" sz="5400" dirty="0">
                <a:latin typeface="楷体" pitchFamily="49" charset="-122"/>
                <a:ea typeface="楷体" pitchFamily="49" charset="-122"/>
              </a:rPr>
              <a:t>4:19</a:t>
            </a:r>
          </a:p>
        </p:txBody>
      </p:sp>
      <p:sp>
        <p:nvSpPr>
          <p:cNvPr id="10"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我們愛，因為　神先愛我們。</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latin typeface="楷体" pitchFamily="49" charset="-122"/>
                <a:ea typeface="楷体" pitchFamily="49" charset="-122"/>
              </a:rPr>
              <a:t>馬可</a:t>
            </a:r>
            <a:r>
              <a:rPr lang="zh-TW" altLang="en-US" sz="5400" dirty="0">
                <a:effectLst/>
                <a:latin typeface="楷体" pitchFamily="49" charset="-122"/>
                <a:ea typeface="楷体" pitchFamily="49" charset="-122"/>
              </a:rPr>
              <a:t>福音 </a:t>
            </a:r>
            <a:r>
              <a:rPr lang="en-US" altLang="zh-TW" sz="5400" dirty="0" smtClean="0">
                <a:effectLst/>
                <a:latin typeface="楷体" pitchFamily="49" charset="-122"/>
                <a:ea typeface="楷体" pitchFamily="49" charset="-122"/>
              </a:rPr>
              <a:t>1:19</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耶穌稍往前走，看見西庇太的兒子雅各，和雅各的弟弟約翰，正在船上整理魚網，</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latin typeface="楷体" pitchFamily="49" charset="-122"/>
                <a:ea typeface="楷体" pitchFamily="49" charset="-122"/>
              </a:rPr>
              <a:t>馬可</a:t>
            </a:r>
            <a:r>
              <a:rPr lang="zh-TW" altLang="en-US" sz="5400" dirty="0">
                <a:effectLst/>
                <a:latin typeface="楷体" pitchFamily="49" charset="-122"/>
                <a:ea typeface="楷体" pitchFamily="49" charset="-122"/>
              </a:rPr>
              <a:t>福音 </a:t>
            </a:r>
            <a:r>
              <a:rPr lang="en-US" altLang="zh-TW" sz="5400" dirty="0" smtClean="0">
                <a:effectLst/>
                <a:latin typeface="楷体" pitchFamily="49" charset="-122"/>
                <a:ea typeface="楷体" pitchFamily="49" charset="-122"/>
              </a:rPr>
              <a:t>1:20</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他立即呼召他們。他們撇下父親西庇太和雇工在船上，就跟從他去了。</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latin typeface="楷体" pitchFamily="49" charset="-122"/>
                <a:ea typeface="楷体" pitchFamily="49" charset="-122"/>
              </a:rPr>
              <a:t>馬太福音 </a:t>
            </a:r>
            <a:r>
              <a:rPr lang="en-US" altLang="zh-TW" sz="5400" dirty="0">
                <a:latin typeface="楷体" pitchFamily="49" charset="-122"/>
                <a:ea typeface="楷体" pitchFamily="49" charset="-122"/>
              </a:rPr>
              <a:t>1:16</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雅各生約瑟，就是馬利亞的丈夫；那稱為基督的耶穌，是馬利亞所生的。</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latin typeface="楷体" pitchFamily="49" charset="-122"/>
                <a:ea typeface="楷体" pitchFamily="49" charset="-122"/>
              </a:rPr>
              <a:t>馬太福音 </a:t>
            </a:r>
            <a:r>
              <a:rPr lang="en-US" altLang="zh-TW" sz="5400" dirty="0" smtClean="0">
                <a:latin typeface="楷体" pitchFamily="49" charset="-122"/>
                <a:ea typeface="楷体" pitchFamily="49" charset="-122"/>
              </a:rPr>
              <a:t>1:17</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4487382"/>
          </a:xfrm>
        </p:spPr>
        <p:txBody>
          <a:bodyPr/>
          <a:lstStyle/>
          <a:p>
            <a:pPr marL="0" indent="0">
              <a:buNone/>
            </a:pPr>
            <a:r>
              <a:rPr lang="zh-TW" altLang="en-US" sz="5400" dirty="0" smtClean="0">
                <a:latin typeface="標楷體" pitchFamily="65" charset="-120"/>
                <a:ea typeface="標楷體" pitchFamily="65" charset="-120"/>
              </a:rPr>
              <a:t>這樣，從亞伯拉罕到大衛，一共是十四代；從大衛到被擄到巴比倫的時候，也是十四代；從被擄到巴比倫的時候到基督，又是十四代。</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latin typeface="楷体" pitchFamily="49" charset="-122"/>
                <a:ea typeface="楷体" pitchFamily="49" charset="-122"/>
              </a:rPr>
              <a:t>馬太福音 </a:t>
            </a:r>
            <a:r>
              <a:rPr lang="en-US" altLang="zh-TW" sz="5400" dirty="0" smtClean="0">
                <a:latin typeface="楷体" pitchFamily="49" charset="-122"/>
                <a:ea typeface="楷体" pitchFamily="49" charset="-122"/>
              </a:rPr>
              <a:t>1:18</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耶穌基督的降生是這樣的：耶穌的母親馬利亞許配了約瑟，他們還沒有成親，馬利亞就從聖靈懷了孕。</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latin typeface="楷体" pitchFamily="49" charset="-122"/>
                <a:ea typeface="楷体" pitchFamily="49" charset="-122"/>
              </a:rPr>
              <a:t>馬太福音 </a:t>
            </a:r>
            <a:r>
              <a:rPr lang="en-US" altLang="zh-TW" sz="5400" dirty="0" smtClean="0">
                <a:latin typeface="楷体" pitchFamily="49" charset="-122"/>
                <a:ea typeface="楷体" pitchFamily="49" charset="-122"/>
              </a:rPr>
              <a:t>1:19</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她丈夫約瑟是個義人，不願張揚使她受辱，就打算暗中與她解除婚約。</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latin typeface="楷体" pitchFamily="49" charset="-122"/>
                <a:ea typeface="楷体" pitchFamily="49" charset="-122"/>
              </a:rPr>
              <a:t>馬太福音 </a:t>
            </a:r>
            <a:r>
              <a:rPr lang="en-US" altLang="zh-TW" sz="5400" dirty="0" smtClean="0">
                <a:latin typeface="楷体" pitchFamily="49" charset="-122"/>
                <a:ea typeface="楷体" pitchFamily="49" charset="-122"/>
              </a:rPr>
              <a:t>1:20</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4487382"/>
          </a:xfrm>
        </p:spPr>
        <p:txBody>
          <a:bodyPr/>
          <a:lstStyle/>
          <a:p>
            <a:pPr marL="0" indent="0">
              <a:buNone/>
            </a:pPr>
            <a:r>
              <a:rPr lang="zh-TW" altLang="en-US" sz="5400" dirty="0" smtClean="0">
                <a:latin typeface="標楷體" pitchFamily="65" charset="-120"/>
                <a:ea typeface="標楷體" pitchFamily="65" charset="-120"/>
              </a:rPr>
              <a:t>他一直想著這些事，主的使者就在夢中向他顯現，說：“大衛的子孫約瑟，只管放膽把你的妻子馬利亞迎娶過來，因為她懷的孕是從聖靈來的。</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latin typeface="楷体" pitchFamily="49" charset="-122"/>
                <a:ea typeface="楷体" pitchFamily="49" charset="-122"/>
              </a:rPr>
              <a:t>馬太福音 </a:t>
            </a:r>
            <a:r>
              <a:rPr lang="en-US" altLang="zh-TW" sz="5400" dirty="0" smtClean="0">
                <a:latin typeface="楷体" pitchFamily="49" charset="-122"/>
                <a:ea typeface="楷体" pitchFamily="49" charset="-122"/>
              </a:rPr>
              <a:t>1:21</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她必生一個兒子，你要給他起名叫耶穌，因為他要把自己的子民從罪惡中拯救出來。”</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1046</TotalTime>
  <Words>1706</Words>
  <Application>Microsoft Office PowerPoint</Application>
  <PresentationFormat>On-screen Show (4:3)</PresentationFormat>
  <Paragraphs>77</Paragraphs>
  <Slides>12</Slides>
  <Notes>12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1_Purple Template 1 Trebuchet</vt:lpstr>
      <vt:lpstr>White with Courier font for code slides</vt:lpstr>
      <vt:lpstr>        讀經      </vt:lpstr>
      <vt:lpstr>馬可福音 1:19</vt:lpstr>
      <vt:lpstr>馬可福音 1:20</vt:lpstr>
      <vt:lpstr>馬太福音 1:16</vt:lpstr>
      <vt:lpstr>馬太福音 1:17</vt:lpstr>
      <vt:lpstr>馬太福音 1:18</vt:lpstr>
      <vt:lpstr>馬太福音 1:19</vt:lpstr>
      <vt:lpstr>馬太福音 1:20</vt:lpstr>
      <vt:lpstr>馬太福音 1:21</vt:lpstr>
      <vt:lpstr>馬太福音 16:17</vt:lpstr>
      <vt:lpstr>西番雅書 3:17</vt:lpstr>
      <vt:lpstr>約翰壹書 4:19</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218</cp:revision>
  <dcterms:created xsi:type="dcterms:W3CDTF">2015-02-07T13:24:58Z</dcterms:created>
  <dcterms:modified xsi:type="dcterms:W3CDTF">2018-08-10T19:28:23Z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