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6"/>
  </p:notesMasterIdLst>
  <p:sldIdLst>
    <p:sldId id="325" r:id="rId4"/>
    <p:sldId id="319" r:id="rId5"/>
    <p:sldId id="326" r:id="rId6"/>
    <p:sldId id="327" r:id="rId7"/>
    <p:sldId id="328" r:id="rId8"/>
    <p:sldId id="329" r:id="rId9"/>
    <p:sldId id="330" r:id="rId10"/>
    <p:sldId id="331" r:id="rId11"/>
    <p:sldId id="332" r:id="rId12"/>
    <p:sldId id="333" r:id="rId13"/>
    <p:sldId id="334" r:id="rId14"/>
    <p:sldId id="33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84" y="-61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8/22/2018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8/23/2018 12:07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639858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8/23/2018 12:20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8/23/2018 12:20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8/23/2018 12:20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8/23/2018 12:14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8/23/2018 12:14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8/23/2018 12:16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8/23/2018 12:16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8/23/2018 12:17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8/23/2018 12:18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8/23/2018 12:18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8/23/2018 12:19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609600"/>
            <a:ext cx="7010400" cy="1143000"/>
          </a:xfrm>
        </p:spPr>
        <p:txBody>
          <a:bodyPr/>
          <a:lstStyle/>
          <a:p>
            <a:pPr>
              <a:lnSpc>
                <a:spcPct val="100000"/>
              </a:lnSpc>
            </a:pPr>
            <a:r>
              <a:rPr lang="zh-TW" altLang="en-US" dirty="0" smtClean="0">
                <a:effectLst/>
                <a:latin typeface="楷体" pitchFamily="49" charset="-122"/>
                <a:ea typeface="楷体" pitchFamily="49" charset="-122"/>
              </a:rPr>
              <a:t>        讀經</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t>
            </a:r>
            <a:endParaRPr lang="en-US" altLang="zh-TW" dirty="0">
              <a:effectLst/>
              <a:latin typeface="楷体" pitchFamily="49" charset="-122"/>
              <a:ea typeface="楷体" pitchFamily="49" charset="-122"/>
            </a:endParaRPr>
          </a:p>
        </p:txBody>
      </p:sp>
      <p:sp>
        <p:nvSpPr>
          <p:cNvPr id="3" name="Title 1"/>
          <p:cNvSpPr txBox="1">
            <a:spLocks/>
          </p:cNvSpPr>
          <p:nvPr/>
        </p:nvSpPr>
        <p:spPr>
          <a:xfrm>
            <a:off x="1447800" y="1981200"/>
            <a:ext cx="7086600" cy="1371600"/>
          </a:xfrm>
          <a:prstGeom prst="rect">
            <a:avLst/>
          </a:prstGeom>
        </p:spPr>
        <p:txBody>
          <a:bodyPr vert="horz" wrap="square" lIns="0" tIns="0" rIns="0" bIns="0" rtlCol="0" anchor="t">
            <a:noAutofit/>
          </a:bodyPr>
          <a:lstStyle/>
          <a:p>
            <a:pPr marL="0" marR="0" lvl="0" indent="0" algn="l" defTabSz="914363" rtl="0" eaLnBrk="1" fontAlgn="auto" latinLnBrk="0" hangingPunct="1">
              <a:lnSpc>
                <a:spcPct val="100000"/>
              </a:lnSpc>
              <a:spcBef>
                <a:spcPct val="0"/>
              </a:spcBef>
              <a:spcAft>
                <a:spcPts val="0"/>
              </a:spcAft>
              <a:buClrTx/>
              <a:buSzTx/>
              <a:buFontTx/>
              <a:buNone/>
              <a:tabLst/>
              <a:defRPr/>
            </a:pPr>
            <a:r>
              <a:rPr lang="zh-TW" altLang="en-US" sz="5400" spc="-150" dirty="0" smtClean="0">
                <a:ln w="3175">
                  <a:noFill/>
                </a:ln>
                <a:gradFill flip="none" rotWithShape="1">
                  <a:gsLst>
                    <a:gs pos="0">
                      <a:srgbClr val="FFFFB9"/>
                    </a:gs>
                    <a:gs pos="36000">
                      <a:srgbClr val="FFFF99"/>
                    </a:gs>
                    <a:gs pos="86000">
                      <a:srgbClr val="F6AE1E"/>
                    </a:gs>
                  </a:gsLst>
                  <a:lin ang="5400000" scaled="0"/>
                  <a:tileRect/>
                </a:gradFill>
                <a:latin typeface="楷体" pitchFamily="49" charset="-122"/>
                <a:ea typeface="楷体" pitchFamily="49" charset="-122"/>
                <a:cs typeface="Arial" charset="0"/>
              </a:rPr>
              <a:t>使徒行傳 </a:t>
            </a:r>
            <a:r>
              <a:rPr lang="en-US" altLang="zh-TW" sz="5400" spc="-150" dirty="0" smtClean="0">
                <a:ln w="3175">
                  <a:noFill/>
                </a:ln>
                <a:gradFill flip="none" rotWithShape="1">
                  <a:gsLst>
                    <a:gs pos="0">
                      <a:srgbClr val="FFFFB9"/>
                    </a:gs>
                    <a:gs pos="36000">
                      <a:srgbClr val="FFFF99"/>
                    </a:gs>
                    <a:gs pos="86000">
                      <a:srgbClr val="F6AE1E"/>
                    </a:gs>
                  </a:gsLst>
                  <a:lin ang="5400000" scaled="0"/>
                  <a:tileRect/>
                </a:gradFill>
                <a:latin typeface="楷体" pitchFamily="49" charset="-122"/>
                <a:ea typeface="楷体" pitchFamily="49" charset="-122"/>
                <a:cs typeface="Arial" charset="0"/>
              </a:rPr>
              <a:t>2:37-47</a:t>
            </a:r>
            <a:endParaRPr kumimoji="0" lang="en-US" altLang="zh-TW" sz="54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itchFamily="49" charset="-122"/>
              <a:ea typeface="楷体" pitchFamily="49" charset="-122"/>
              <a:cs typeface="Arial" charset="0"/>
            </a:endParaRPr>
          </a:p>
        </p:txBody>
      </p:sp>
    </p:spTree>
    <p:extLst>
      <p:ext uri="{BB962C8B-B14F-4D97-AF65-F5344CB8AC3E}">
        <p14:creationId xmlns="" xmlns:p14="http://schemas.microsoft.com/office/powerpoint/2010/main" val="39888813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830997"/>
          </a:xfrm>
        </p:spPr>
        <p:txBody>
          <a:bodyPr/>
          <a:lstStyle/>
          <a:p>
            <a:pPr algn="ctr">
              <a:lnSpc>
                <a:spcPct val="100000"/>
              </a:lnSpc>
            </a:pPr>
            <a:r>
              <a:rPr lang="zh-TW" altLang="en-US" sz="5400" dirty="0">
                <a:latin typeface="楷体" pitchFamily="49" charset="-122"/>
                <a:ea typeface="楷体" pitchFamily="49" charset="-122"/>
              </a:rPr>
              <a:t>使徒行傳 </a:t>
            </a:r>
            <a:r>
              <a:rPr lang="en-US" altLang="zh-TW" sz="5400" dirty="0" smtClean="0">
                <a:latin typeface="楷体" pitchFamily="49" charset="-122"/>
                <a:ea typeface="楷体" pitchFamily="49" charset="-122"/>
              </a:rPr>
              <a:t>2:45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219200"/>
            <a:ext cx="7848600" cy="1384995"/>
          </a:xfrm>
        </p:spPr>
        <p:txBody>
          <a:bodyPr/>
          <a:lstStyle/>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華</a:t>
            </a: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並且變賣產業和財物，按照各人的需要分給他們。</a:t>
            </a:r>
            <a:endParaRPr lang="en-US" altLang="zh-TW" sz="5000" dirty="0" smtClean="0">
              <a:latin typeface="標楷體" pitchFamily="65" charset="-120"/>
              <a:ea typeface="標楷體" pitchFamily="65" charset="-120"/>
            </a:endParaRPr>
          </a:p>
        </p:txBody>
      </p:sp>
      <p:sp>
        <p:nvSpPr>
          <p:cNvPr id="4" name="Subtitle 2"/>
          <p:cNvSpPr txBox="1">
            <a:spLocks/>
          </p:cNvSpPr>
          <p:nvPr/>
        </p:nvSpPr>
        <p:spPr>
          <a:xfrm>
            <a:off x="685800" y="3956108"/>
            <a:ext cx="7848600" cy="1384995"/>
          </a:xfrm>
          <a:prstGeom prst="rect">
            <a:avLst/>
          </a:prstGeom>
        </p:spPr>
        <p:txBody>
          <a:bodyPr vert="horz" lIns="0" tIns="0" rIns="0" bIns="0" rtlCol="0">
            <a:spAutoFit/>
          </a:bodyPr>
          <a:lstStyle/>
          <a:p>
            <a:pPr lvl="0" defTabSz="914363">
              <a:lnSpc>
                <a:spcPct val="90000"/>
              </a:lnSpc>
              <a:spcBef>
                <a:spcPct val="20000"/>
              </a:spcBef>
            </a:pPr>
            <a:r>
              <a:rPr kumimoji="0" lang="en-US" altLang="zh-TW" sz="50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台</a:t>
            </a:r>
            <a:r>
              <a:rPr kumimoji="0" lang="en-US" altLang="zh-TW" sz="50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閣賣家產財物，照逐個人的需要分互大家。</a:t>
            </a:r>
            <a:endParaRPr lang="en-US" altLang="zh-TW" sz="50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L:\PHOTO\in yellow.jpg"/>
          <p:cNvPicPr>
            <a:picLocks noChangeAspect="1" noChangeArrowheads="1"/>
          </p:cNvPicPr>
          <p:nvPr/>
        </p:nvPicPr>
        <p:blipFill>
          <a:blip r:embed="rId3" cstate="print"/>
          <a:srcRect/>
          <a:stretch>
            <a:fillRect/>
          </a:stretch>
        </p:blipFill>
        <p:spPr bwMode="auto">
          <a:xfrm>
            <a:off x="1828800" y="3962400"/>
            <a:ext cx="766763" cy="584200"/>
          </a:xfrm>
          <a:prstGeom prst="rect">
            <a:avLst/>
          </a:prstGeom>
          <a:noFill/>
        </p:spPr>
      </p:pic>
      <p:sp>
        <p:nvSpPr>
          <p:cNvPr id="2" name="Title 1"/>
          <p:cNvSpPr>
            <a:spLocks noGrp="1"/>
          </p:cNvSpPr>
          <p:nvPr>
            <p:ph type="title"/>
          </p:nvPr>
        </p:nvSpPr>
        <p:spPr>
          <a:xfrm>
            <a:off x="381000" y="152400"/>
            <a:ext cx="8382000" cy="830997"/>
          </a:xfrm>
        </p:spPr>
        <p:txBody>
          <a:bodyPr/>
          <a:lstStyle/>
          <a:p>
            <a:pPr algn="ctr">
              <a:lnSpc>
                <a:spcPct val="100000"/>
              </a:lnSpc>
            </a:pPr>
            <a:r>
              <a:rPr lang="zh-TW" altLang="en-US" sz="5400" dirty="0">
                <a:latin typeface="楷体" pitchFamily="49" charset="-122"/>
                <a:ea typeface="楷体" pitchFamily="49" charset="-122"/>
              </a:rPr>
              <a:t>使徒行傳 </a:t>
            </a:r>
            <a:r>
              <a:rPr lang="en-US" altLang="zh-TW" sz="5400" dirty="0" smtClean="0">
                <a:latin typeface="楷体" pitchFamily="49" charset="-122"/>
                <a:ea typeface="楷体" pitchFamily="49" charset="-122"/>
              </a:rPr>
              <a:t>2:46</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219200"/>
            <a:ext cx="7848600" cy="1828193"/>
          </a:xfrm>
        </p:spPr>
        <p:txBody>
          <a:bodyPr/>
          <a:lstStyle/>
          <a:p>
            <a:pPr marL="0" indent="0">
              <a:buNone/>
            </a:pPr>
            <a:r>
              <a:rPr lang="en-US" altLang="zh-TW" sz="4200" dirty="0" smtClean="0">
                <a:latin typeface="標楷體" pitchFamily="65" charset="-120"/>
                <a:ea typeface="標楷體" pitchFamily="65" charset="-120"/>
              </a:rPr>
              <a:t>(</a:t>
            </a:r>
            <a:r>
              <a:rPr lang="zh-TW" altLang="en-US" sz="4200" dirty="0" smtClean="0">
                <a:latin typeface="標楷體" pitchFamily="65" charset="-120"/>
                <a:ea typeface="標楷體" pitchFamily="65" charset="-120"/>
              </a:rPr>
              <a:t>華</a:t>
            </a:r>
            <a:r>
              <a:rPr lang="en-US" altLang="zh-TW" sz="42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他們天天同心在殿裡恆切地聚集，一家一家地擘餅，存著歡樂和誠懇的心用飯，</a:t>
            </a:r>
            <a:endParaRPr lang="en-US" altLang="zh-TW" sz="4200" dirty="0" smtClean="0">
              <a:latin typeface="標楷體" pitchFamily="65" charset="-120"/>
              <a:ea typeface="標楷體" pitchFamily="65" charset="-120"/>
            </a:endParaRPr>
          </a:p>
        </p:txBody>
      </p:sp>
      <p:sp>
        <p:nvSpPr>
          <p:cNvPr id="4" name="Subtitle 2"/>
          <p:cNvSpPr txBox="1">
            <a:spLocks/>
          </p:cNvSpPr>
          <p:nvPr/>
        </p:nvSpPr>
        <p:spPr>
          <a:xfrm>
            <a:off x="685800" y="3956108"/>
            <a:ext cx="7848600" cy="1828193"/>
          </a:xfrm>
          <a:prstGeom prst="rect">
            <a:avLst/>
          </a:prstGeom>
        </p:spPr>
        <p:txBody>
          <a:bodyPr vert="horz" lIns="0" tIns="0" rIns="0" bIns="0" rtlCol="0">
            <a:spAutoFit/>
          </a:bodyPr>
          <a:lstStyle/>
          <a:p>
            <a:pPr lvl="0" defTabSz="914363">
              <a:lnSpc>
                <a:spcPct val="90000"/>
              </a:lnSpc>
              <a:spcBef>
                <a:spcPct val="20000"/>
              </a:spcBef>
            </a:pPr>
            <a:r>
              <a:rPr kumimoji="0" lang="en-US" altLang="zh-TW" sz="42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rPr>
              <a:t>(</a:t>
            </a:r>
            <a:r>
              <a:rPr lang="zh-TW" altLang="en-US" sz="4200" dirty="0" smtClean="0">
                <a:solidFill>
                  <a:srgbClr val="FFFF00"/>
                </a:solidFill>
                <a:latin typeface="標楷體" pitchFamily="65" charset="-120"/>
                <a:ea typeface="標楷體" pitchFamily="65" charset="-120"/>
              </a:rPr>
              <a:t>台</a:t>
            </a:r>
            <a:r>
              <a:rPr kumimoji="0" lang="en-US" altLang="zh-TW" sz="42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rPr>
              <a:t>)</a:t>
            </a:r>
            <a:r>
              <a:rPr kumimoji="0" lang="zh-TW" altLang="en-US" sz="4200" b="0" i="0" u="none" strike="noStrike" kern="1200" cap="none" spc="0" normalizeH="0" noProof="0" dirty="0" smtClean="0">
                <a:ln>
                  <a:noFill/>
                </a:ln>
                <a:solidFill>
                  <a:srgbClr val="FFFF00"/>
                </a:solidFill>
                <a:effectLst/>
                <a:uLnTx/>
                <a:uFillTx/>
                <a:latin typeface="標楷體" pitchFamily="65" charset="-120"/>
                <a:ea typeface="標楷體" pitchFamily="65" charset="-120"/>
              </a:rPr>
              <a:t>   </a:t>
            </a:r>
            <a:r>
              <a:rPr lang="zh-TW" altLang="en-US" sz="4400" dirty="0" smtClean="0">
                <a:solidFill>
                  <a:srgbClr val="FFFF00"/>
                </a:solidFill>
                <a:latin typeface="標楷體" pitchFamily="65" charset="-120"/>
                <a:ea typeface="標楷體" pitchFamily="65" charset="-120"/>
              </a:rPr>
              <a:t>逐</a:t>
            </a:r>
            <a:r>
              <a:rPr lang="zh-TW" altLang="en-US" sz="4400" dirty="0" smtClean="0">
                <a:solidFill>
                  <a:srgbClr val="FFFF00"/>
                </a:solidFill>
                <a:latin typeface="標楷體" pitchFamily="65" charset="-120"/>
                <a:ea typeface="標楷體" pitchFamily="65" charset="-120"/>
              </a:rPr>
              <a:t>日同心合意佇聖殿聚會，閣佇一家一家擘餅，用歡喜誠心做夥飲食，</a:t>
            </a:r>
            <a:endParaRPr lang="en-US" altLang="zh-TW" sz="42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L:\PHOTO\in yellow.jpg"/>
          <p:cNvPicPr>
            <a:picLocks noChangeAspect="1" noChangeArrowheads="1"/>
          </p:cNvPicPr>
          <p:nvPr/>
        </p:nvPicPr>
        <p:blipFill>
          <a:blip r:embed="rId3" cstate="print"/>
          <a:srcRect/>
          <a:stretch>
            <a:fillRect/>
          </a:stretch>
        </p:blipFill>
        <p:spPr bwMode="auto">
          <a:xfrm>
            <a:off x="1219200" y="5181600"/>
            <a:ext cx="710506" cy="541338"/>
          </a:xfrm>
          <a:prstGeom prst="rect">
            <a:avLst/>
          </a:prstGeom>
          <a:noFill/>
        </p:spPr>
      </p:pic>
      <p:sp>
        <p:nvSpPr>
          <p:cNvPr id="2" name="Title 1"/>
          <p:cNvSpPr>
            <a:spLocks noGrp="1"/>
          </p:cNvSpPr>
          <p:nvPr>
            <p:ph type="title"/>
          </p:nvPr>
        </p:nvSpPr>
        <p:spPr>
          <a:xfrm>
            <a:off x="381000" y="152400"/>
            <a:ext cx="8382000" cy="830997"/>
          </a:xfrm>
        </p:spPr>
        <p:txBody>
          <a:bodyPr/>
          <a:lstStyle/>
          <a:p>
            <a:pPr algn="ctr">
              <a:lnSpc>
                <a:spcPct val="100000"/>
              </a:lnSpc>
            </a:pPr>
            <a:r>
              <a:rPr lang="zh-TW" altLang="en-US" sz="5400" dirty="0">
                <a:latin typeface="楷体" pitchFamily="49" charset="-122"/>
                <a:ea typeface="楷体" pitchFamily="49" charset="-122"/>
              </a:rPr>
              <a:t>使徒行傳 </a:t>
            </a:r>
            <a:r>
              <a:rPr lang="en-US" altLang="zh-TW" sz="5400" dirty="0" smtClean="0">
                <a:latin typeface="楷体" pitchFamily="49" charset="-122"/>
                <a:ea typeface="楷体" pitchFamily="49" charset="-122"/>
              </a:rPr>
              <a:t>2:47</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219200"/>
            <a:ext cx="7848600" cy="1828193"/>
          </a:xfrm>
        </p:spPr>
        <p:txBody>
          <a:bodyPr/>
          <a:lstStyle/>
          <a:p>
            <a:pPr marL="0" indent="0">
              <a:buNone/>
            </a:pPr>
            <a:r>
              <a:rPr lang="en-US" altLang="zh-TW" sz="4200" dirty="0" smtClean="0">
                <a:latin typeface="標楷體" pitchFamily="65" charset="-120"/>
                <a:ea typeface="標楷體" pitchFamily="65" charset="-120"/>
              </a:rPr>
              <a:t>(</a:t>
            </a:r>
            <a:r>
              <a:rPr lang="zh-TW" altLang="en-US" sz="4200" dirty="0" smtClean="0">
                <a:latin typeface="標楷體" pitchFamily="65" charset="-120"/>
                <a:ea typeface="標楷體" pitchFamily="65" charset="-120"/>
              </a:rPr>
              <a:t>華</a:t>
            </a:r>
            <a:r>
              <a:rPr lang="en-US" altLang="zh-TW" sz="42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又讚美　神，並且得到全民的喜愛。主將得救的人，天天加給教會。</a:t>
            </a:r>
            <a:endParaRPr lang="en-US" altLang="zh-TW" sz="4200" dirty="0" smtClean="0">
              <a:latin typeface="標楷體" pitchFamily="65" charset="-120"/>
              <a:ea typeface="標楷體" pitchFamily="65" charset="-120"/>
            </a:endParaRPr>
          </a:p>
        </p:txBody>
      </p:sp>
      <p:sp>
        <p:nvSpPr>
          <p:cNvPr id="4" name="Subtitle 2"/>
          <p:cNvSpPr txBox="1">
            <a:spLocks/>
          </p:cNvSpPr>
          <p:nvPr/>
        </p:nvSpPr>
        <p:spPr>
          <a:xfrm>
            <a:off x="685800" y="3956108"/>
            <a:ext cx="7848600" cy="1828193"/>
          </a:xfrm>
          <a:prstGeom prst="rect">
            <a:avLst/>
          </a:prstGeom>
        </p:spPr>
        <p:txBody>
          <a:bodyPr vert="horz" lIns="0" tIns="0" rIns="0" bIns="0" rtlCol="0">
            <a:spAutoFit/>
          </a:bodyPr>
          <a:lstStyle/>
          <a:p>
            <a:pPr lvl="0" defTabSz="914363">
              <a:lnSpc>
                <a:spcPct val="90000"/>
              </a:lnSpc>
              <a:spcBef>
                <a:spcPct val="20000"/>
              </a:spcBef>
            </a:pPr>
            <a:r>
              <a:rPr kumimoji="0" lang="en-US" altLang="zh-TW" sz="42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rPr>
              <a:t>(</a:t>
            </a:r>
            <a:r>
              <a:rPr lang="zh-TW" altLang="en-US" sz="4200" dirty="0" smtClean="0">
                <a:solidFill>
                  <a:srgbClr val="FFFF00"/>
                </a:solidFill>
                <a:latin typeface="標楷體" pitchFamily="65" charset="-120"/>
                <a:ea typeface="標楷體" pitchFamily="65" charset="-120"/>
              </a:rPr>
              <a:t>台</a:t>
            </a:r>
            <a:r>
              <a:rPr kumimoji="0" lang="en-US" altLang="zh-TW" sz="42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rPr>
              <a:t>)</a:t>
            </a:r>
            <a:r>
              <a:rPr lang="zh-TW" altLang="en-US" sz="4400" dirty="0" smtClean="0">
                <a:solidFill>
                  <a:srgbClr val="FFFF00"/>
                </a:solidFill>
                <a:latin typeface="標楷體" pitchFamily="65" charset="-120"/>
                <a:ea typeface="標楷體" pitchFamily="65" charset="-120"/>
              </a:rPr>
              <a:t>頌讚上帝，閣得著眾人歡喜接納。主將得救的人日日加添</a:t>
            </a:r>
            <a:r>
              <a:rPr lang="zh-TW" altLang="en-US" sz="4400" dirty="0" smtClean="0">
                <a:solidFill>
                  <a:srgbClr val="FFFF00"/>
                </a:solidFill>
                <a:latin typeface="標楷體" pitchFamily="65" charset="-120"/>
                <a:ea typeface="標楷體" pitchFamily="65" charset="-120"/>
              </a:rPr>
              <a:t>互  。</a:t>
            </a:r>
            <a:endParaRPr lang="en-US" altLang="zh-TW" sz="42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830997"/>
          </a:xfrm>
        </p:spPr>
        <p:txBody>
          <a:bodyPr/>
          <a:lstStyle/>
          <a:p>
            <a:pPr algn="ctr">
              <a:lnSpc>
                <a:spcPct val="100000"/>
              </a:lnSpc>
            </a:pPr>
            <a:r>
              <a:rPr lang="zh-TW" altLang="en-US" sz="5400" dirty="0">
                <a:latin typeface="楷体" pitchFamily="49" charset="-122"/>
                <a:ea typeface="楷体" pitchFamily="49" charset="-122"/>
              </a:rPr>
              <a:t>使徒行傳 </a:t>
            </a:r>
            <a:r>
              <a:rPr lang="en-US" altLang="zh-TW" sz="5400" dirty="0" smtClean="0">
                <a:latin typeface="楷体" pitchFamily="49" charset="-122"/>
                <a:ea typeface="楷体" pitchFamily="49" charset="-122"/>
              </a:rPr>
              <a:t>2:37</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219200"/>
            <a:ext cx="7848600" cy="1828193"/>
          </a:xfrm>
        </p:spPr>
        <p:txBody>
          <a:bodyPr/>
          <a:lstStyle/>
          <a:p>
            <a:pPr marL="0" indent="0">
              <a:buNone/>
            </a:pPr>
            <a:r>
              <a:rPr lang="en-US" altLang="zh-TW" sz="4200" dirty="0" smtClean="0">
                <a:latin typeface="標楷體" pitchFamily="65" charset="-120"/>
                <a:ea typeface="標楷體" pitchFamily="65" charset="-120"/>
              </a:rPr>
              <a:t>(</a:t>
            </a:r>
            <a:r>
              <a:rPr lang="zh-TW" altLang="en-US" sz="4200" dirty="0" smtClean="0">
                <a:latin typeface="標楷體" pitchFamily="65" charset="-120"/>
                <a:ea typeface="標楷體" pitchFamily="65" charset="-120"/>
              </a:rPr>
              <a:t>華</a:t>
            </a:r>
            <a:r>
              <a:rPr lang="en-US" altLang="zh-TW" sz="42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他們聽了以後，覺得扎心，就對</a:t>
            </a:r>
            <a:r>
              <a:rPr lang="zh-TW" altLang="en-US" sz="4400" u="sng" dirty="0" smtClean="0">
                <a:latin typeface="標楷體" pitchFamily="65" charset="-120"/>
                <a:ea typeface="標楷體" pitchFamily="65" charset="-120"/>
              </a:rPr>
              <a:t>彼得</a:t>
            </a:r>
            <a:r>
              <a:rPr lang="zh-TW" altLang="en-US" sz="4400" dirty="0" smtClean="0">
                <a:latin typeface="標楷體" pitchFamily="65" charset="-120"/>
                <a:ea typeface="標楷體" pitchFamily="65" charset="-120"/>
              </a:rPr>
              <a:t>和其餘的使徒說：“弟兄們，我們應當作甚麼呢？”</a:t>
            </a:r>
            <a:endParaRPr lang="en-US" altLang="zh-TW" sz="4200" dirty="0" smtClean="0">
              <a:latin typeface="標楷體" pitchFamily="65" charset="-120"/>
              <a:ea typeface="標楷體" pitchFamily="65" charset="-120"/>
            </a:endParaRPr>
          </a:p>
        </p:txBody>
      </p:sp>
      <p:sp>
        <p:nvSpPr>
          <p:cNvPr id="4" name="Subtitle 2"/>
          <p:cNvSpPr txBox="1">
            <a:spLocks/>
          </p:cNvSpPr>
          <p:nvPr/>
        </p:nvSpPr>
        <p:spPr>
          <a:xfrm>
            <a:off x="685800" y="3956108"/>
            <a:ext cx="7848600" cy="1828193"/>
          </a:xfrm>
          <a:prstGeom prst="rect">
            <a:avLst/>
          </a:prstGeom>
        </p:spPr>
        <p:txBody>
          <a:bodyPr vert="horz" lIns="0" tIns="0" rIns="0" bIns="0" rtlCol="0">
            <a:spAutoFit/>
          </a:bodyPr>
          <a:lstStyle/>
          <a:p>
            <a:pPr lvl="0" defTabSz="914363">
              <a:lnSpc>
                <a:spcPct val="90000"/>
              </a:lnSpc>
              <a:spcBef>
                <a:spcPct val="20000"/>
              </a:spcBef>
            </a:pPr>
            <a:r>
              <a:rPr kumimoji="0" lang="en-US" altLang="zh-TW" sz="42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rPr>
              <a:t>(</a:t>
            </a:r>
            <a:r>
              <a:rPr lang="zh-TW" altLang="en-US" sz="4200" dirty="0" smtClean="0">
                <a:solidFill>
                  <a:srgbClr val="FFFF00"/>
                </a:solidFill>
                <a:latin typeface="標楷體" pitchFamily="65" charset="-120"/>
                <a:ea typeface="標楷體" pitchFamily="65" charset="-120"/>
              </a:rPr>
              <a:t>台</a:t>
            </a:r>
            <a:r>
              <a:rPr kumimoji="0" lang="en-US" altLang="zh-TW" sz="42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rPr>
              <a:t>)</a:t>
            </a:r>
            <a:r>
              <a:rPr lang="zh-TW" altLang="en-US" sz="4400" dirty="0" smtClean="0">
                <a:solidFill>
                  <a:srgbClr val="FFFF00"/>
                </a:solidFill>
                <a:latin typeface="標楷體" pitchFamily="65" charset="-120"/>
                <a:ea typeface="標楷體" pitchFamily="65" charset="-120"/>
              </a:rPr>
              <a:t>眾人聽著諸個話，心親像互刺鑿著，</a:t>
            </a:r>
            <a:r>
              <a:rPr lang="zh-TW" altLang="en-US" sz="4400" dirty="0" smtClean="0">
                <a:solidFill>
                  <a:srgbClr val="FFFF00"/>
                </a:solidFill>
                <a:latin typeface="標楷體" pitchFamily="65" charset="-120"/>
                <a:ea typeface="標楷體" pitchFamily="65" charset="-120"/>
              </a:rPr>
              <a:t>對</a:t>
            </a:r>
            <a:r>
              <a:rPr lang="zh-TW" altLang="en-US" sz="4400" u="sng" dirty="0" smtClean="0">
                <a:solidFill>
                  <a:srgbClr val="FFFF00"/>
                </a:solidFill>
                <a:latin typeface="標楷體" pitchFamily="65" charset="-120"/>
                <a:ea typeface="標楷體" pitchFamily="65" charset="-120"/>
              </a:rPr>
              <a:t>彼</a:t>
            </a:r>
            <a:r>
              <a:rPr lang="zh-TW" altLang="en-US" sz="4400" u="sng" dirty="0" smtClean="0">
                <a:solidFill>
                  <a:srgbClr val="FFFF00"/>
                </a:solidFill>
                <a:latin typeface="標楷體" pitchFamily="65" charset="-120"/>
                <a:ea typeface="標楷體" pitchFamily="65" charset="-120"/>
              </a:rPr>
              <a:t>得</a:t>
            </a:r>
            <a:r>
              <a:rPr lang="zh-TW" altLang="en-US" sz="4400" dirty="0" smtClean="0">
                <a:solidFill>
                  <a:srgbClr val="FFFF00"/>
                </a:solidFill>
                <a:latin typeface="標楷體" pitchFamily="65" charset="-120"/>
                <a:ea typeface="標楷體" pitchFamily="65" charset="-120"/>
              </a:rPr>
              <a:t>及其他的使徒講：「各位兄弟，阮應該做什麼？」</a:t>
            </a:r>
            <a:endParaRPr lang="en-US" altLang="zh-TW" sz="42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PHOTO\in yellow.jpg"/>
          <p:cNvPicPr>
            <a:picLocks noChangeAspect="1" noChangeArrowheads="1"/>
          </p:cNvPicPr>
          <p:nvPr/>
        </p:nvPicPr>
        <p:blipFill>
          <a:blip r:embed="rId3" cstate="print"/>
          <a:srcRect/>
          <a:stretch>
            <a:fillRect/>
          </a:stretch>
        </p:blipFill>
        <p:spPr bwMode="auto">
          <a:xfrm>
            <a:off x="3352800" y="3962401"/>
            <a:ext cx="636588" cy="533400"/>
          </a:xfrm>
          <a:prstGeom prst="rect">
            <a:avLst/>
          </a:prstGeom>
          <a:noFill/>
        </p:spPr>
      </p:pic>
      <p:sp>
        <p:nvSpPr>
          <p:cNvPr id="2" name="Title 1"/>
          <p:cNvSpPr>
            <a:spLocks noGrp="1"/>
          </p:cNvSpPr>
          <p:nvPr>
            <p:ph type="title"/>
          </p:nvPr>
        </p:nvSpPr>
        <p:spPr>
          <a:xfrm>
            <a:off x="381000" y="152400"/>
            <a:ext cx="8382000" cy="830997"/>
          </a:xfrm>
        </p:spPr>
        <p:txBody>
          <a:bodyPr/>
          <a:lstStyle/>
          <a:p>
            <a:pPr algn="ctr">
              <a:lnSpc>
                <a:spcPct val="100000"/>
              </a:lnSpc>
            </a:pPr>
            <a:r>
              <a:rPr lang="zh-TW" altLang="en-US" sz="5400" dirty="0">
                <a:latin typeface="楷体" pitchFamily="49" charset="-122"/>
                <a:ea typeface="楷体" pitchFamily="49" charset="-122"/>
              </a:rPr>
              <a:t>使徒行傳 </a:t>
            </a:r>
            <a:r>
              <a:rPr lang="en-US" altLang="zh-TW" sz="5400" dirty="0" smtClean="0">
                <a:latin typeface="楷体" pitchFamily="49" charset="-122"/>
                <a:ea typeface="楷体" pitchFamily="49" charset="-122"/>
              </a:rPr>
              <a:t>2:38</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219200"/>
            <a:ext cx="7848600" cy="2437590"/>
          </a:xfrm>
        </p:spPr>
        <p:txBody>
          <a:bodyPr/>
          <a:lstStyle/>
          <a:p>
            <a:pPr marL="0" indent="0">
              <a:buNone/>
            </a:pPr>
            <a:r>
              <a:rPr lang="en-US" altLang="zh-TW" sz="4200" dirty="0" smtClean="0">
                <a:latin typeface="標楷體" pitchFamily="65" charset="-120"/>
                <a:ea typeface="標楷體" pitchFamily="65" charset="-120"/>
              </a:rPr>
              <a:t>(</a:t>
            </a:r>
            <a:r>
              <a:rPr lang="zh-TW" altLang="en-US" sz="4200" dirty="0" smtClean="0">
                <a:latin typeface="標楷體" pitchFamily="65" charset="-120"/>
                <a:ea typeface="標楷體" pitchFamily="65" charset="-120"/>
              </a:rPr>
              <a:t>華</a:t>
            </a:r>
            <a:r>
              <a:rPr lang="en-US" altLang="zh-TW" sz="4200" dirty="0" smtClean="0">
                <a:latin typeface="標楷體" pitchFamily="65" charset="-120"/>
                <a:ea typeface="標楷體" pitchFamily="65" charset="-120"/>
              </a:rPr>
              <a:t>)</a:t>
            </a:r>
            <a:r>
              <a:rPr lang="zh-TW" altLang="en-US" sz="4400" u="sng" dirty="0" smtClean="0">
                <a:latin typeface="標楷體" pitchFamily="65" charset="-120"/>
                <a:ea typeface="標楷體" pitchFamily="65" charset="-120"/>
              </a:rPr>
              <a:t>彼得</a:t>
            </a:r>
            <a:r>
              <a:rPr lang="zh-TW" altLang="en-US" sz="4400" dirty="0" smtClean="0">
                <a:latin typeface="標楷體" pitchFamily="65" charset="-120"/>
                <a:ea typeface="標楷體" pitchFamily="65" charset="-120"/>
              </a:rPr>
              <a:t>說：“你們應當悔改，並且每一個人都要奉耶穌基督的名受洗，使你們的罪得赦，就必領受所賜的聖靈。</a:t>
            </a:r>
            <a:endParaRPr lang="en-US" altLang="zh-TW" sz="4200" dirty="0" smtClean="0">
              <a:latin typeface="標楷體" pitchFamily="65" charset="-120"/>
              <a:ea typeface="標楷體" pitchFamily="65" charset="-120"/>
            </a:endParaRPr>
          </a:p>
        </p:txBody>
      </p:sp>
      <p:sp>
        <p:nvSpPr>
          <p:cNvPr id="4" name="Subtitle 2"/>
          <p:cNvSpPr txBox="1">
            <a:spLocks/>
          </p:cNvSpPr>
          <p:nvPr/>
        </p:nvSpPr>
        <p:spPr>
          <a:xfrm>
            <a:off x="685800" y="3956108"/>
            <a:ext cx="7848600" cy="2437590"/>
          </a:xfrm>
          <a:prstGeom prst="rect">
            <a:avLst/>
          </a:prstGeom>
        </p:spPr>
        <p:txBody>
          <a:bodyPr vert="horz" lIns="0" tIns="0" rIns="0" bIns="0" rtlCol="0">
            <a:spAutoFit/>
          </a:bodyPr>
          <a:lstStyle/>
          <a:p>
            <a:pPr lvl="0" defTabSz="914363">
              <a:lnSpc>
                <a:spcPct val="90000"/>
              </a:lnSpc>
              <a:spcBef>
                <a:spcPct val="20000"/>
              </a:spcBef>
            </a:pPr>
            <a:r>
              <a:rPr kumimoji="0" lang="en-US" altLang="zh-TW" sz="42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rPr>
              <a:t>(</a:t>
            </a:r>
            <a:r>
              <a:rPr lang="zh-TW" altLang="en-US" sz="4200" dirty="0" smtClean="0">
                <a:solidFill>
                  <a:srgbClr val="FFFF00"/>
                </a:solidFill>
                <a:latin typeface="標楷體" pitchFamily="65" charset="-120"/>
                <a:ea typeface="標楷體" pitchFamily="65" charset="-120"/>
              </a:rPr>
              <a:t>台</a:t>
            </a:r>
            <a:r>
              <a:rPr kumimoji="0" lang="en-US" altLang="zh-TW" sz="42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rPr>
              <a:t>)</a:t>
            </a:r>
            <a:r>
              <a:rPr lang="zh-TW" altLang="en-US" sz="4400" u="sng" dirty="0" smtClean="0">
                <a:solidFill>
                  <a:srgbClr val="FFFF00"/>
                </a:solidFill>
                <a:latin typeface="標楷體" pitchFamily="65" charset="-120"/>
                <a:ea typeface="標楷體" pitchFamily="65" charset="-120"/>
              </a:rPr>
              <a:t>彼得</a:t>
            </a:r>
            <a:r>
              <a:rPr lang="zh-TW" altLang="en-US" sz="4400" dirty="0" smtClean="0">
                <a:solidFill>
                  <a:srgbClr val="FFFF00"/>
                </a:solidFill>
                <a:latin typeface="標楷體" pitchFamily="65" charset="-120"/>
                <a:ea typeface="標楷體" pitchFamily="65" charset="-120"/>
              </a:rPr>
              <a:t>對  講</a:t>
            </a:r>
            <a:r>
              <a:rPr lang="zh-TW" altLang="en-US" sz="4400" dirty="0" smtClean="0">
                <a:solidFill>
                  <a:srgbClr val="FFFF00"/>
                </a:solidFill>
                <a:latin typeface="標楷體" pitchFamily="65" charset="-120"/>
                <a:ea typeface="標楷體" pitchFamily="65" charset="-120"/>
              </a:rPr>
              <a:t>：「著悔改，逐個人攏著奉耶穌基督的名受洗禮，互恁的罪得著赦免，就會領受上帝所賜的聖神。</a:t>
            </a:r>
            <a:endParaRPr lang="en-US" altLang="zh-TW" sz="42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830997"/>
          </a:xfrm>
        </p:spPr>
        <p:txBody>
          <a:bodyPr/>
          <a:lstStyle/>
          <a:p>
            <a:pPr algn="ctr">
              <a:lnSpc>
                <a:spcPct val="100000"/>
              </a:lnSpc>
            </a:pPr>
            <a:r>
              <a:rPr lang="zh-TW" altLang="en-US" sz="5400" dirty="0">
                <a:latin typeface="楷体" pitchFamily="49" charset="-122"/>
                <a:ea typeface="楷体" pitchFamily="49" charset="-122"/>
              </a:rPr>
              <a:t>使徒行傳 </a:t>
            </a:r>
            <a:r>
              <a:rPr lang="en-US" altLang="zh-TW" sz="5400" dirty="0" smtClean="0">
                <a:latin typeface="楷体" pitchFamily="49" charset="-122"/>
                <a:ea typeface="楷体" pitchFamily="49" charset="-122"/>
              </a:rPr>
              <a:t>2:39</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219200"/>
            <a:ext cx="7848600" cy="2437590"/>
          </a:xfrm>
        </p:spPr>
        <p:txBody>
          <a:bodyPr/>
          <a:lstStyle/>
          <a:p>
            <a:pPr marL="0" indent="0">
              <a:buNone/>
            </a:pPr>
            <a:r>
              <a:rPr lang="en-US" altLang="zh-TW" sz="4200" dirty="0" smtClean="0">
                <a:latin typeface="標楷體" pitchFamily="65" charset="-120"/>
                <a:ea typeface="標楷體" pitchFamily="65" charset="-120"/>
              </a:rPr>
              <a:t>(</a:t>
            </a:r>
            <a:r>
              <a:rPr lang="zh-TW" altLang="en-US" sz="4200" dirty="0" smtClean="0">
                <a:latin typeface="標楷體" pitchFamily="65" charset="-120"/>
                <a:ea typeface="標楷體" pitchFamily="65" charset="-120"/>
              </a:rPr>
              <a:t>華</a:t>
            </a:r>
            <a:r>
              <a:rPr lang="en-US" altLang="zh-TW" sz="42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這應許原是給你們和你們的兒女，以及所有在遠方的人，就是給凡是我們主　神召來歸他的人。”</a:t>
            </a:r>
            <a:endParaRPr lang="en-US" altLang="zh-TW" sz="4200" dirty="0" smtClean="0">
              <a:latin typeface="標楷體" pitchFamily="65" charset="-120"/>
              <a:ea typeface="標楷體" pitchFamily="65" charset="-120"/>
            </a:endParaRPr>
          </a:p>
        </p:txBody>
      </p:sp>
      <p:sp>
        <p:nvSpPr>
          <p:cNvPr id="4" name="Subtitle 2"/>
          <p:cNvSpPr txBox="1">
            <a:spLocks/>
          </p:cNvSpPr>
          <p:nvPr/>
        </p:nvSpPr>
        <p:spPr>
          <a:xfrm>
            <a:off x="685800" y="3956108"/>
            <a:ext cx="7848600" cy="2437590"/>
          </a:xfrm>
          <a:prstGeom prst="rect">
            <a:avLst/>
          </a:prstGeom>
        </p:spPr>
        <p:txBody>
          <a:bodyPr vert="horz" lIns="0" tIns="0" rIns="0" bIns="0" rtlCol="0">
            <a:spAutoFit/>
          </a:bodyPr>
          <a:lstStyle/>
          <a:p>
            <a:pPr lvl="0" defTabSz="914363">
              <a:lnSpc>
                <a:spcPct val="90000"/>
              </a:lnSpc>
              <a:spcBef>
                <a:spcPct val="20000"/>
              </a:spcBef>
            </a:pPr>
            <a:r>
              <a:rPr kumimoji="0" lang="en-US" altLang="zh-TW" sz="42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rPr>
              <a:t>(</a:t>
            </a:r>
            <a:r>
              <a:rPr lang="zh-TW" altLang="en-US" sz="4200" dirty="0" smtClean="0">
                <a:solidFill>
                  <a:srgbClr val="FFFF00"/>
                </a:solidFill>
                <a:latin typeface="標楷體" pitchFamily="65" charset="-120"/>
                <a:ea typeface="標楷體" pitchFamily="65" charset="-120"/>
              </a:rPr>
              <a:t>台</a:t>
            </a:r>
            <a:r>
              <a:rPr kumimoji="0" lang="en-US" altLang="zh-TW" sz="42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rPr>
              <a:t>)</a:t>
            </a:r>
            <a:r>
              <a:rPr lang="zh-TW" altLang="en-US" sz="4400" dirty="0" smtClean="0">
                <a:solidFill>
                  <a:srgbClr val="FFFF00"/>
                </a:solidFill>
                <a:latin typeface="標楷體" pitchFamily="65" charset="-120"/>
                <a:ea typeface="標楷體" pitchFamily="65" charset="-120"/>
              </a:rPr>
              <a:t>因為此個應允是欲互恁及恁的子孫，以及一切佇遠的所在的人，就是咱的主上帝所呼召來歸伊的人。」</a:t>
            </a:r>
            <a:endParaRPr lang="en-US" altLang="zh-TW" sz="42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830997"/>
          </a:xfrm>
        </p:spPr>
        <p:txBody>
          <a:bodyPr/>
          <a:lstStyle/>
          <a:p>
            <a:pPr algn="ctr">
              <a:lnSpc>
                <a:spcPct val="100000"/>
              </a:lnSpc>
            </a:pPr>
            <a:r>
              <a:rPr lang="zh-TW" altLang="en-US" sz="5400" dirty="0">
                <a:latin typeface="楷体" pitchFamily="49" charset="-122"/>
                <a:ea typeface="楷体" pitchFamily="49" charset="-122"/>
              </a:rPr>
              <a:t>使徒行傳 </a:t>
            </a:r>
            <a:r>
              <a:rPr lang="en-US" altLang="zh-TW" sz="5400" dirty="0" smtClean="0">
                <a:latin typeface="楷体" pitchFamily="49" charset="-122"/>
                <a:ea typeface="楷体" pitchFamily="49" charset="-122"/>
              </a:rPr>
              <a:t>2:40</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219200"/>
            <a:ext cx="7848600" cy="2437590"/>
          </a:xfrm>
        </p:spPr>
        <p:txBody>
          <a:bodyPr/>
          <a:lstStyle/>
          <a:p>
            <a:pPr marL="0" indent="0">
              <a:buNone/>
            </a:pPr>
            <a:r>
              <a:rPr lang="en-US" altLang="zh-TW" sz="4200" dirty="0" smtClean="0">
                <a:latin typeface="標楷體" pitchFamily="65" charset="-120"/>
                <a:ea typeface="標楷體" pitchFamily="65" charset="-120"/>
              </a:rPr>
              <a:t>(</a:t>
            </a:r>
            <a:r>
              <a:rPr lang="zh-TW" altLang="en-US" sz="4200" dirty="0" smtClean="0">
                <a:latin typeface="標楷體" pitchFamily="65" charset="-120"/>
                <a:ea typeface="標楷體" pitchFamily="65" charset="-120"/>
              </a:rPr>
              <a:t>華</a:t>
            </a:r>
            <a:r>
              <a:rPr lang="en-US" altLang="zh-TW" sz="42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彼得還用許多別的話，鄭重作證，並且勸勉他們，說：“你們應當救自己脫離這彎曲的世代！”</a:t>
            </a:r>
            <a:endParaRPr lang="en-US" altLang="zh-TW" sz="4200" dirty="0" smtClean="0">
              <a:latin typeface="標楷體" pitchFamily="65" charset="-120"/>
              <a:ea typeface="標楷體" pitchFamily="65" charset="-120"/>
            </a:endParaRPr>
          </a:p>
        </p:txBody>
      </p:sp>
      <p:sp>
        <p:nvSpPr>
          <p:cNvPr id="4" name="Subtitle 2"/>
          <p:cNvSpPr txBox="1">
            <a:spLocks/>
          </p:cNvSpPr>
          <p:nvPr/>
        </p:nvSpPr>
        <p:spPr>
          <a:xfrm>
            <a:off x="685800" y="3956108"/>
            <a:ext cx="7848600" cy="1828193"/>
          </a:xfrm>
          <a:prstGeom prst="rect">
            <a:avLst/>
          </a:prstGeom>
        </p:spPr>
        <p:txBody>
          <a:bodyPr vert="horz" lIns="0" tIns="0" rIns="0" bIns="0" rtlCol="0">
            <a:spAutoFit/>
          </a:bodyPr>
          <a:lstStyle/>
          <a:p>
            <a:pPr lvl="0" defTabSz="914363">
              <a:lnSpc>
                <a:spcPct val="90000"/>
              </a:lnSpc>
              <a:spcBef>
                <a:spcPct val="20000"/>
              </a:spcBef>
            </a:pPr>
            <a:r>
              <a:rPr kumimoji="0" lang="en-US" altLang="zh-TW" sz="42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rPr>
              <a:t>(</a:t>
            </a:r>
            <a:r>
              <a:rPr lang="zh-TW" altLang="en-US" sz="4200" dirty="0" smtClean="0">
                <a:solidFill>
                  <a:srgbClr val="FFFF00"/>
                </a:solidFill>
                <a:latin typeface="標楷體" pitchFamily="65" charset="-120"/>
                <a:ea typeface="標楷體" pitchFamily="65" charset="-120"/>
              </a:rPr>
              <a:t>台</a:t>
            </a:r>
            <a:r>
              <a:rPr kumimoji="0" lang="en-US" altLang="zh-TW" sz="42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rPr>
              <a:t>)</a:t>
            </a:r>
            <a:r>
              <a:rPr lang="zh-TW" altLang="en-US" sz="4400" u="sng" dirty="0" smtClean="0">
                <a:solidFill>
                  <a:srgbClr val="FFFF00"/>
                </a:solidFill>
                <a:latin typeface="標楷體" pitchFamily="65" charset="-120"/>
                <a:ea typeface="標楷體" pitchFamily="65" charset="-120"/>
              </a:rPr>
              <a:t>彼得</a:t>
            </a:r>
            <a:r>
              <a:rPr lang="zh-TW" altLang="en-US" sz="4400" dirty="0" smtClean="0">
                <a:solidFill>
                  <a:srgbClr val="FFFF00"/>
                </a:solidFill>
                <a:latin typeface="標楷體" pitchFamily="65" charset="-120"/>
                <a:ea typeface="標楷體" pitchFamily="65" charset="-120"/>
              </a:rPr>
              <a:t>閣用真多話出力做見證，勸</a:t>
            </a:r>
            <a:r>
              <a:rPr lang="zh-TW" altLang="en-US" sz="4400" dirty="0" smtClean="0">
                <a:solidFill>
                  <a:srgbClr val="FFFF00"/>
                </a:solidFill>
                <a:latin typeface="標楷體" pitchFamily="65" charset="-120"/>
                <a:ea typeface="標楷體" pitchFamily="65" charset="-120"/>
              </a:rPr>
              <a:t>勉   講</a:t>
            </a:r>
            <a:r>
              <a:rPr lang="zh-TW" altLang="en-US" sz="4400" dirty="0" smtClean="0">
                <a:solidFill>
                  <a:srgbClr val="FFFF00"/>
                </a:solidFill>
                <a:latin typeface="標楷體" pitchFamily="65" charset="-120"/>
                <a:ea typeface="標楷體" pitchFamily="65" charset="-120"/>
              </a:rPr>
              <a:t>：「著救家己脫離此個邪惡的世代。」</a:t>
            </a:r>
            <a:endParaRPr lang="en-US" altLang="zh-TW" sz="4200" dirty="0" smtClean="0">
              <a:solidFill>
                <a:srgbClr val="FFFF00"/>
              </a:solidFill>
              <a:latin typeface="標楷體" pitchFamily="65" charset="-120"/>
              <a:ea typeface="標楷體" pitchFamily="65" charset="-120"/>
            </a:endParaRPr>
          </a:p>
        </p:txBody>
      </p:sp>
      <p:pic>
        <p:nvPicPr>
          <p:cNvPr id="2050" name="Picture 2" descr="L:\PHOTO\in yellow.jpg"/>
          <p:cNvPicPr>
            <a:picLocks noChangeAspect="1" noChangeArrowheads="1"/>
          </p:cNvPicPr>
          <p:nvPr/>
        </p:nvPicPr>
        <p:blipFill>
          <a:blip r:embed="rId3" cstate="print"/>
          <a:srcRect/>
          <a:stretch>
            <a:fillRect/>
          </a:stretch>
        </p:blipFill>
        <p:spPr bwMode="auto">
          <a:xfrm>
            <a:off x="1905000" y="4572000"/>
            <a:ext cx="674688" cy="533400"/>
          </a:xfrm>
          <a:prstGeom prst="rect">
            <a:avLst/>
          </a:prstGeom>
          <a:noFill/>
        </p:spPr>
      </p:pic>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830997"/>
          </a:xfrm>
        </p:spPr>
        <p:txBody>
          <a:bodyPr/>
          <a:lstStyle/>
          <a:p>
            <a:pPr algn="ctr">
              <a:lnSpc>
                <a:spcPct val="100000"/>
              </a:lnSpc>
            </a:pPr>
            <a:r>
              <a:rPr lang="zh-TW" altLang="en-US" sz="5400" dirty="0">
                <a:latin typeface="楷体" pitchFamily="49" charset="-122"/>
                <a:ea typeface="楷体" pitchFamily="49" charset="-122"/>
              </a:rPr>
              <a:t>使徒行傳 </a:t>
            </a:r>
            <a:r>
              <a:rPr lang="en-US" altLang="zh-TW" sz="5400" dirty="0" smtClean="0">
                <a:latin typeface="楷体" pitchFamily="49" charset="-122"/>
                <a:ea typeface="楷体" pitchFamily="49" charset="-122"/>
              </a:rPr>
              <a:t>2:41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219200"/>
            <a:ext cx="7848600" cy="1218795"/>
          </a:xfrm>
        </p:spPr>
        <p:txBody>
          <a:bodyPr/>
          <a:lstStyle/>
          <a:p>
            <a:pPr marL="0" indent="0">
              <a:buNone/>
            </a:pPr>
            <a:r>
              <a:rPr lang="en-US" altLang="zh-TW" sz="4200" dirty="0" smtClean="0">
                <a:latin typeface="標楷體" pitchFamily="65" charset="-120"/>
                <a:ea typeface="標楷體" pitchFamily="65" charset="-120"/>
              </a:rPr>
              <a:t>(</a:t>
            </a:r>
            <a:r>
              <a:rPr lang="zh-TW" altLang="en-US" sz="4200" dirty="0" smtClean="0">
                <a:latin typeface="標楷體" pitchFamily="65" charset="-120"/>
                <a:ea typeface="標楷體" pitchFamily="65" charset="-120"/>
              </a:rPr>
              <a:t>華</a:t>
            </a:r>
            <a:r>
              <a:rPr lang="en-US" altLang="zh-TW" sz="42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於是接受他話的人都受了洗，那一天門徒增加了約三千人。</a:t>
            </a:r>
            <a:endParaRPr lang="en-US" altLang="zh-TW" sz="4200" dirty="0" smtClean="0">
              <a:latin typeface="標楷體" pitchFamily="65" charset="-120"/>
              <a:ea typeface="標楷體" pitchFamily="65" charset="-120"/>
            </a:endParaRPr>
          </a:p>
        </p:txBody>
      </p:sp>
      <p:sp>
        <p:nvSpPr>
          <p:cNvPr id="4" name="Subtitle 2"/>
          <p:cNvSpPr txBox="1">
            <a:spLocks/>
          </p:cNvSpPr>
          <p:nvPr/>
        </p:nvSpPr>
        <p:spPr>
          <a:xfrm>
            <a:off x="685800" y="3956108"/>
            <a:ext cx="7848600" cy="1828193"/>
          </a:xfrm>
          <a:prstGeom prst="rect">
            <a:avLst/>
          </a:prstGeom>
        </p:spPr>
        <p:txBody>
          <a:bodyPr vert="horz" lIns="0" tIns="0" rIns="0" bIns="0" rtlCol="0">
            <a:spAutoFit/>
          </a:bodyPr>
          <a:lstStyle/>
          <a:p>
            <a:pPr lvl="0" defTabSz="914363">
              <a:lnSpc>
                <a:spcPct val="90000"/>
              </a:lnSpc>
              <a:spcBef>
                <a:spcPct val="20000"/>
              </a:spcBef>
            </a:pPr>
            <a:r>
              <a:rPr kumimoji="0" lang="en-US" altLang="zh-TW" sz="42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rPr>
              <a:t>(</a:t>
            </a:r>
            <a:r>
              <a:rPr lang="zh-TW" altLang="en-US" sz="4200" dirty="0" smtClean="0">
                <a:solidFill>
                  <a:srgbClr val="FFFF00"/>
                </a:solidFill>
                <a:latin typeface="標楷體" pitchFamily="65" charset="-120"/>
                <a:ea typeface="標楷體" pitchFamily="65" charset="-120"/>
              </a:rPr>
              <a:t>台</a:t>
            </a:r>
            <a:r>
              <a:rPr kumimoji="0" lang="en-US" altLang="zh-TW" sz="42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rPr>
              <a:t>)</a:t>
            </a:r>
            <a:r>
              <a:rPr lang="zh-TW" altLang="en-US" sz="4400" dirty="0" smtClean="0">
                <a:solidFill>
                  <a:srgbClr val="FFFF00"/>
                </a:solidFill>
                <a:latin typeface="標楷體" pitchFamily="65" charset="-120"/>
                <a:ea typeface="標楷體" pitchFamily="65" charset="-120"/>
              </a:rPr>
              <a:t>對按呢，領受伊的信息的人攏受洗禮；彼日信徒大約加添三千人。</a:t>
            </a:r>
            <a:endParaRPr lang="en-US" altLang="zh-TW" sz="42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L:\PHOTO\in yellow.jpg"/>
          <p:cNvPicPr>
            <a:picLocks noChangeAspect="1" noChangeArrowheads="1"/>
          </p:cNvPicPr>
          <p:nvPr/>
        </p:nvPicPr>
        <p:blipFill>
          <a:blip r:embed="rId3" cstate="print"/>
          <a:srcRect/>
          <a:stretch>
            <a:fillRect/>
          </a:stretch>
        </p:blipFill>
        <p:spPr bwMode="auto">
          <a:xfrm>
            <a:off x="2057400" y="3581400"/>
            <a:ext cx="837604" cy="638175"/>
          </a:xfrm>
          <a:prstGeom prst="rect">
            <a:avLst/>
          </a:prstGeom>
          <a:noFill/>
        </p:spPr>
      </p:pic>
      <p:sp>
        <p:nvSpPr>
          <p:cNvPr id="2" name="Title 1"/>
          <p:cNvSpPr>
            <a:spLocks noGrp="1"/>
          </p:cNvSpPr>
          <p:nvPr>
            <p:ph type="title"/>
          </p:nvPr>
        </p:nvSpPr>
        <p:spPr>
          <a:xfrm>
            <a:off x="381000" y="152400"/>
            <a:ext cx="8382000" cy="830997"/>
          </a:xfrm>
        </p:spPr>
        <p:txBody>
          <a:bodyPr/>
          <a:lstStyle/>
          <a:p>
            <a:pPr algn="ctr">
              <a:lnSpc>
                <a:spcPct val="100000"/>
              </a:lnSpc>
            </a:pPr>
            <a:r>
              <a:rPr lang="zh-TW" altLang="en-US" sz="5400" dirty="0">
                <a:latin typeface="楷体" pitchFamily="49" charset="-122"/>
                <a:ea typeface="楷体" pitchFamily="49" charset="-122"/>
              </a:rPr>
              <a:t>使徒行傳 </a:t>
            </a:r>
            <a:r>
              <a:rPr lang="en-US" altLang="zh-TW" sz="5400" dirty="0" smtClean="0">
                <a:latin typeface="楷体" pitchFamily="49" charset="-122"/>
                <a:ea typeface="楷体" pitchFamily="49" charset="-122"/>
              </a:rPr>
              <a:t>2:42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219200"/>
            <a:ext cx="7848600" cy="1384995"/>
          </a:xfrm>
        </p:spPr>
        <p:txBody>
          <a:bodyPr/>
          <a:lstStyle/>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華</a:t>
            </a: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他們恆心遵守使徒的教訓，彼此相通、擘餅和祈禱。</a:t>
            </a:r>
            <a:endParaRPr lang="en-US" altLang="zh-TW" sz="5000" dirty="0" smtClean="0">
              <a:latin typeface="標楷體" pitchFamily="65" charset="-120"/>
              <a:ea typeface="標楷體" pitchFamily="65" charset="-120"/>
            </a:endParaRPr>
          </a:p>
        </p:txBody>
      </p:sp>
      <p:sp>
        <p:nvSpPr>
          <p:cNvPr id="4" name="Subtitle 2"/>
          <p:cNvSpPr txBox="1">
            <a:spLocks/>
          </p:cNvSpPr>
          <p:nvPr/>
        </p:nvSpPr>
        <p:spPr>
          <a:xfrm>
            <a:off x="609600" y="3581400"/>
            <a:ext cx="7848600" cy="2769989"/>
          </a:xfrm>
          <a:prstGeom prst="rect">
            <a:avLst/>
          </a:prstGeom>
        </p:spPr>
        <p:txBody>
          <a:bodyPr vert="horz" lIns="0" tIns="0" rIns="0" bIns="0" rtlCol="0">
            <a:spAutoFit/>
          </a:bodyPr>
          <a:lstStyle/>
          <a:p>
            <a:pPr lvl="0" defTabSz="914363">
              <a:lnSpc>
                <a:spcPct val="90000"/>
              </a:lnSpc>
              <a:spcBef>
                <a:spcPct val="20000"/>
              </a:spcBef>
            </a:pPr>
            <a:r>
              <a:rPr kumimoji="0" lang="en-US" altLang="zh-TW" sz="50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台</a:t>
            </a:r>
            <a:r>
              <a:rPr kumimoji="0" lang="en-US" altLang="zh-TW" sz="50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rPr>
              <a:t>)</a:t>
            </a:r>
            <a:r>
              <a:rPr kumimoji="0" lang="zh-TW" altLang="en-US" sz="50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rPr>
              <a:t>   </a:t>
            </a:r>
            <a:r>
              <a:rPr lang="zh-TW" altLang="en-US" sz="5000" dirty="0" smtClean="0">
                <a:solidFill>
                  <a:srgbClr val="FFFF00"/>
                </a:solidFill>
                <a:latin typeface="標楷體" pitchFamily="65" charset="-120"/>
                <a:ea typeface="標楷體" pitchFamily="65" charset="-120"/>
              </a:rPr>
              <a:t>全</a:t>
            </a:r>
            <a:r>
              <a:rPr lang="zh-TW" altLang="en-US" sz="5000" dirty="0" smtClean="0">
                <a:solidFill>
                  <a:srgbClr val="FFFF00"/>
                </a:solidFill>
                <a:latin typeface="標楷體" pitchFamily="65" charset="-120"/>
                <a:ea typeface="標楷體" pitchFamily="65" charset="-120"/>
              </a:rPr>
              <a:t>心領受使徒的教示，參與團契生活、擘餅、祈禱。 </a:t>
            </a:r>
            <a:br>
              <a:rPr lang="zh-TW" altLang="en-US" sz="5000" dirty="0" smtClean="0">
                <a:solidFill>
                  <a:srgbClr val="FFFF00"/>
                </a:solidFill>
                <a:latin typeface="標楷體" pitchFamily="65" charset="-120"/>
                <a:ea typeface="標楷體" pitchFamily="65" charset="-120"/>
              </a:rPr>
            </a:br>
            <a:endParaRPr lang="en-US" altLang="zh-TW" sz="50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830997"/>
          </a:xfrm>
        </p:spPr>
        <p:txBody>
          <a:bodyPr/>
          <a:lstStyle/>
          <a:p>
            <a:pPr algn="ctr">
              <a:lnSpc>
                <a:spcPct val="100000"/>
              </a:lnSpc>
            </a:pPr>
            <a:r>
              <a:rPr lang="zh-TW" altLang="en-US" sz="5400" dirty="0">
                <a:latin typeface="楷体" pitchFamily="49" charset="-122"/>
                <a:ea typeface="楷体" pitchFamily="49" charset="-122"/>
              </a:rPr>
              <a:t>使徒行傳 </a:t>
            </a:r>
            <a:r>
              <a:rPr lang="en-US" altLang="zh-TW" sz="5400" dirty="0" smtClean="0">
                <a:latin typeface="楷体" pitchFamily="49" charset="-122"/>
                <a:ea typeface="楷体" pitchFamily="49" charset="-122"/>
              </a:rPr>
              <a:t>2:43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219200"/>
            <a:ext cx="7848600" cy="1384995"/>
          </a:xfrm>
        </p:spPr>
        <p:txBody>
          <a:bodyPr/>
          <a:lstStyle/>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華</a:t>
            </a: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使徒行了許多奇事神蹟，眾人就都懼怕。</a:t>
            </a:r>
            <a:endParaRPr lang="en-US" altLang="zh-TW" sz="5000" dirty="0" smtClean="0">
              <a:latin typeface="標楷體" pitchFamily="65" charset="-120"/>
              <a:ea typeface="標楷體" pitchFamily="65" charset="-120"/>
            </a:endParaRPr>
          </a:p>
        </p:txBody>
      </p:sp>
      <p:sp>
        <p:nvSpPr>
          <p:cNvPr id="4" name="Subtitle 2"/>
          <p:cNvSpPr txBox="1">
            <a:spLocks/>
          </p:cNvSpPr>
          <p:nvPr/>
        </p:nvSpPr>
        <p:spPr>
          <a:xfrm>
            <a:off x="685800" y="3956108"/>
            <a:ext cx="7848600" cy="1384995"/>
          </a:xfrm>
          <a:prstGeom prst="rect">
            <a:avLst/>
          </a:prstGeom>
        </p:spPr>
        <p:txBody>
          <a:bodyPr vert="horz" lIns="0" tIns="0" rIns="0" bIns="0" rtlCol="0">
            <a:spAutoFit/>
          </a:bodyPr>
          <a:lstStyle/>
          <a:p>
            <a:pPr lvl="0" defTabSz="914363">
              <a:lnSpc>
                <a:spcPct val="90000"/>
              </a:lnSpc>
              <a:spcBef>
                <a:spcPct val="20000"/>
              </a:spcBef>
            </a:pPr>
            <a:r>
              <a:rPr kumimoji="0" lang="en-US" altLang="zh-TW" sz="50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台</a:t>
            </a:r>
            <a:r>
              <a:rPr kumimoji="0" lang="en-US" altLang="zh-TW" sz="50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使徒行真多奇事神跡，引起眾人敬畏的心。</a:t>
            </a:r>
            <a:endParaRPr lang="en-US" altLang="zh-TW" sz="50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830997"/>
          </a:xfrm>
        </p:spPr>
        <p:txBody>
          <a:bodyPr/>
          <a:lstStyle/>
          <a:p>
            <a:pPr algn="ctr">
              <a:lnSpc>
                <a:spcPct val="100000"/>
              </a:lnSpc>
            </a:pPr>
            <a:r>
              <a:rPr lang="zh-TW" altLang="en-US" sz="5400" dirty="0">
                <a:latin typeface="楷体" pitchFamily="49" charset="-122"/>
                <a:ea typeface="楷体" pitchFamily="49" charset="-122"/>
              </a:rPr>
              <a:t>使徒行傳 </a:t>
            </a:r>
            <a:r>
              <a:rPr lang="en-US" altLang="zh-TW" sz="5400" dirty="0" smtClean="0">
                <a:latin typeface="楷体" pitchFamily="49" charset="-122"/>
                <a:ea typeface="楷体" pitchFamily="49" charset="-122"/>
              </a:rPr>
              <a:t>2:44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219200"/>
            <a:ext cx="7848600" cy="1384995"/>
          </a:xfrm>
        </p:spPr>
        <p:txBody>
          <a:bodyPr/>
          <a:lstStyle/>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華</a:t>
            </a: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所有信的人都在一起，凡物公用，</a:t>
            </a:r>
            <a:endParaRPr lang="en-US" altLang="zh-TW" sz="5000" dirty="0" smtClean="0">
              <a:latin typeface="標楷體" pitchFamily="65" charset="-120"/>
              <a:ea typeface="標楷體" pitchFamily="65" charset="-120"/>
            </a:endParaRPr>
          </a:p>
        </p:txBody>
      </p:sp>
      <p:sp>
        <p:nvSpPr>
          <p:cNvPr id="4" name="Subtitle 2"/>
          <p:cNvSpPr txBox="1">
            <a:spLocks/>
          </p:cNvSpPr>
          <p:nvPr/>
        </p:nvSpPr>
        <p:spPr>
          <a:xfrm>
            <a:off x="685800" y="3956108"/>
            <a:ext cx="7848600" cy="1384995"/>
          </a:xfrm>
          <a:prstGeom prst="rect">
            <a:avLst/>
          </a:prstGeom>
        </p:spPr>
        <p:txBody>
          <a:bodyPr vert="horz" lIns="0" tIns="0" rIns="0" bIns="0" rtlCol="0">
            <a:spAutoFit/>
          </a:bodyPr>
          <a:lstStyle/>
          <a:p>
            <a:pPr lvl="0" defTabSz="914363">
              <a:lnSpc>
                <a:spcPct val="90000"/>
              </a:lnSpc>
              <a:spcBef>
                <a:spcPct val="20000"/>
              </a:spcBef>
            </a:pPr>
            <a:r>
              <a:rPr kumimoji="0" lang="en-US" altLang="zh-TW" sz="50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台</a:t>
            </a:r>
            <a:r>
              <a:rPr kumimoji="0" lang="en-US" altLang="zh-TW" sz="5000" b="0" i="0" u="none" strike="noStrike" kern="1200" cap="none" spc="0" normalizeH="0" baseline="0" noProof="0" dirty="0" smtClean="0">
                <a:ln>
                  <a:noFill/>
                </a:ln>
                <a:solidFill>
                  <a:srgbClr val="FFFF00"/>
                </a:solidFill>
                <a:effectLst/>
                <a:uLnTx/>
                <a:uFillTx/>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所有的信徒攏做夥生活，所有的物公家用，</a:t>
            </a:r>
            <a:endParaRPr lang="en-US" altLang="zh-TW" sz="50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1165</TotalTime>
  <Words>1979</Words>
  <Application>Microsoft Office PowerPoint</Application>
  <PresentationFormat>On-screen Show (4:3)</PresentationFormat>
  <Paragraphs>83</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1_Purple Template 1 Trebuchet</vt:lpstr>
      <vt:lpstr>White with Courier font for code slides</vt:lpstr>
      <vt:lpstr>        讀經      </vt:lpstr>
      <vt:lpstr>使徒行傳 2:37</vt:lpstr>
      <vt:lpstr>使徒行傳 2:38</vt:lpstr>
      <vt:lpstr>使徒行傳 2:39</vt:lpstr>
      <vt:lpstr>使徒行傳 2:40</vt:lpstr>
      <vt:lpstr>使徒行傳 2:41</vt:lpstr>
      <vt:lpstr>使徒行傳 2:42</vt:lpstr>
      <vt:lpstr>使徒行傳 2:43</vt:lpstr>
      <vt:lpstr>使徒行傳 2:44</vt:lpstr>
      <vt:lpstr>使徒行傳 2:45</vt:lpstr>
      <vt:lpstr>使徒行傳 2:46</vt:lpstr>
      <vt:lpstr>使徒行傳 2:47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216</cp:revision>
  <dcterms:created xsi:type="dcterms:W3CDTF">2015-02-07T13:24:58Z</dcterms:created>
  <dcterms:modified xsi:type="dcterms:W3CDTF">2018-08-23T04:21:37Z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