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96" r:id="rId4"/>
    <p:sldId id="334" r:id="rId5"/>
    <p:sldId id="335" r:id="rId6"/>
    <p:sldId id="336" r:id="rId7"/>
    <p:sldId id="337" r:id="rId8"/>
    <p:sldId id="338" r:id="rId9"/>
    <p:sldId id="340" r:id="rId10"/>
    <p:sldId id="341" r:id="rId11"/>
    <p:sldId id="342" r:id="rId12"/>
    <p:sldId id="343" r:id="rId13"/>
    <p:sldId id="344" r:id="rId14"/>
    <p:sldId id="345" r:id="rId15"/>
    <p:sldId id="346" r:id="rId16"/>
    <p:sldId id="347" r:id="rId17"/>
    <p:sldId id="348" r:id="rId18"/>
    <p:sldId id="352" r:id="rId19"/>
    <p:sldId id="349" r:id="rId20"/>
    <p:sldId id="350" r:id="rId21"/>
    <p:sldId id="35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8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72541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41582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040680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807135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165434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513199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54846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547673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3792170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15521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384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9206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2744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87316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37195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160952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9/28/2018 11:48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053219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標楷體" panose="03000509000000000000" pitchFamily="65" charset="-120"/>
                <a:ea typeface="標楷體" panose="03000509000000000000" pitchFamily="65" charset="-120"/>
              </a:rPr>
              <a:t>        讀經</a:t>
            </a:r>
            <a:endParaRPr lang="en-US" altLang="zh-TW" dirty="0">
              <a:effectLst/>
              <a:latin typeface="標楷體" panose="03000509000000000000" pitchFamily="65" charset="-120"/>
              <a:ea typeface="標楷體" panose="03000509000000000000" pitchFamily="65" charset="-120"/>
            </a:endParaRPr>
          </a:p>
        </p:txBody>
      </p:sp>
      <p:sp>
        <p:nvSpPr>
          <p:cNvPr id="3" name="Title 1"/>
          <p:cNvSpPr txBox="1">
            <a:spLocks/>
          </p:cNvSpPr>
          <p:nvPr/>
        </p:nvSpPr>
        <p:spPr>
          <a:xfrm>
            <a:off x="1143000" y="1600200"/>
            <a:ext cx="7086600" cy="4800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noProof="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傳道書  </a:t>
            </a: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rPr>
              <a:t> </a:t>
            </a:r>
            <a:r>
              <a:rPr lang="en-US" altLang="zh-TW" sz="5400" spc="-150" noProof="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3</a:t>
            </a: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rPr>
              <a:t>:1-15;</a:t>
            </a:r>
            <a:endPar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約翰福音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8</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:31-32,36</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 </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  </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 </a:t>
            </a:r>
            <a:endPar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標楷體" panose="03000509000000000000" pitchFamily="65" charset="-120"/>
                <a:ea typeface="標楷體" panose="03000509000000000000" pitchFamily="65" charset="-120"/>
                <a:cs typeface="Arial" charset="0"/>
              </a:rPr>
              <a:t>        </a:t>
            </a: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標楷體" panose="03000509000000000000" pitchFamily="65" charset="-120"/>
              <a:ea typeface="標楷體" panose="03000509000000000000" pitchFamily="65" charset="-120"/>
              <a:cs typeface="Arial" charset="0"/>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3:9</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作工的人在自己的勞碌上得到甚麼益處呢</a:t>
            </a:r>
            <a:r>
              <a:rPr lang="zh-TW" altLang="en-US" sz="5400" dirty="0" smtClean="0">
                <a:latin typeface="標楷體" panose="03000509000000000000" pitchFamily="65" charset="-120"/>
                <a:ea typeface="標楷體" panose="03000509000000000000"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804741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3:10</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anose="03000509000000000000" pitchFamily="65" charset="-120"/>
                <a:ea typeface="標楷體" panose="03000509000000000000" pitchFamily="65" charset="-120"/>
              </a:rPr>
              <a:t>我</a:t>
            </a:r>
            <a:r>
              <a:rPr lang="zh-TW" altLang="en-US" sz="5400" dirty="0">
                <a:latin typeface="標楷體" panose="03000509000000000000" pitchFamily="65" charset="-120"/>
                <a:ea typeface="標楷體" panose="03000509000000000000" pitchFamily="65" charset="-120"/>
              </a:rPr>
              <a:t>看　神給予世人的擔子，是要他們為此煩惱。</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443278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3:11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a:latin typeface="標楷體" panose="03000509000000000000" pitchFamily="65" charset="-120"/>
                <a:ea typeface="標楷體" panose="03000509000000000000" pitchFamily="65" charset="-120"/>
              </a:rPr>
              <a:t>他使萬事各按其時，成為美好；他又把永恆的意識放在人的心裡；雖然這樣，人還是不能察覺　神自始至終的作為。</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61822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傳道書 </a:t>
            </a:r>
            <a:r>
              <a:rPr lang="en-US" altLang="zh-TW" sz="5400" dirty="0" smtClean="0">
                <a:latin typeface="標楷體" panose="03000509000000000000" pitchFamily="65" charset="-120"/>
                <a:ea typeface="標楷體" panose="03000509000000000000" pitchFamily="65" charset="-120"/>
              </a:rPr>
              <a:t>3:12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我曉得人生最好是尋樂享福，</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731142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3:13</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anose="03000509000000000000" pitchFamily="65" charset="-120"/>
                <a:ea typeface="標楷體" panose="03000509000000000000" pitchFamily="65" charset="-120"/>
              </a:rPr>
              <a:t>人人有吃有喝，在自己的一切勞碌中自得其樂；這就是　神的恩賜。</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954489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傳道書 </a:t>
            </a:r>
            <a:r>
              <a:rPr lang="en-US" altLang="zh-TW" sz="5400" dirty="0" smtClean="0">
                <a:latin typeface="標楷體" panose="03000509000000000000" pitchFamily="65" charset="-120"/>
                <a:ea typeface="標楷體" panose="03000509000000000000" pitchFamily="65" charset="-120"/>
              </a:rPr>
              <a:t>3:14</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a:latin typeface="標楷體" panose="03000509000000000000" pitchFamily="65" charset="-120"/>
                <a:ea typeface="標楷體" panose="03000509000000000000" pitchFamily="65" charset="-120"/>
              </a:rPr>
              <a:t>我知道　神所作的一切，都必永存，無可增添，無可減少；　神這樣作，為要使人在他面前存敬畏的心。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955369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3:15</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4487382"/>
          </a:xfrm>
        </p:spPr>
        <p:txBody>
          <a:bodyPr/>
          <a:lstStyle/>
          <a:p>
            <a:pPr marL="0" indent="0">
              <a:buNone/>
            </a:pPr>
            <a:r>
              <a:rPr lang="zh-TW" altLang="en-US" sz="5400" dirty="0">
                <a:latin typeface="標楷體" panose="03000509000000000000" pitchFamily="65" charset="-120"/>
                <a:ea typeface="標楷體" panose="03000509000000000000" pitchFamily="65" charset="-120"/>
              </a:rPr>
              <a:t>現在有的，先前就有；將來有的，早已有了；因為 神使已過的事重新出現（「使已過的事重新出現」直譯是「尋找被追趕的」）。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123772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約翰福音 </a:t>
            </a:r>
            <a:r>
              <a:rPr lang="en-US" altLang="zh-TW" sz="5400" dirty="0" smtClean="0">
                <a:latin typeface="標楷體" panose="03000509000000000000" pitchFamily="65" charset="-120"/>
                <a:ea typeface="標楷體" panose="03000509000000000000" pitchFamily="65" charset="-120"/>
              </a:rPr>
              <a:t>8:31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anose="03000509000000000000" pitchFamily="65" charset="-120"/>
                <a:ea typeface="標楷體" panose="03000509000000000000" pitchFamily="65" charset="-120"/>
              </a:rPr>
              <a:t>於是耶穌對信了他的猶太人說：「你們若持守我的道，就真是我的門徒了；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462886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約翰福音 </a:t>
            </a:r>
            <a:r>
              <a:rPr lang="en-US" altLang="zh-TW" sz="5400" dirty="0" smtClean="0">
                <a:latin typeface="標楷體" panose="03000509000000000000" pitchFamily="65" charset="-120"/>
                <a:ea typeface="標楷體" panose="03000509000000000000" pitchFamily="65" charset="-120"/>
              </a:rPr>
              <a:t>8:32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你們必定認識真理，真理必定使你們自由。」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719017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約翰福音 </a:t>
            </a:r>
            <a:r>
              <a:rPr lang="en-US" altLang="zh-TW" sz="5400" dirty="0" smtClean="0">
                <a:latin typeface="標楷體" panose="03000509000000000000" pitchFamily="65" charset="-120"/>
                <a:ea typeface="標楷體" panose="03000509000000000000" pitchFamily="65" charset="-120"/>
              </a:rPr>
              <a:t>8:36</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anose="03000509000000000000" pitchFamily="65" charset="-120"/>
                <a:ea typeface="標楷體" panose="03000509000000000000" pitchFamily="65" charset="-120"/>
              </a:rPr>
              <a:t>所以，　神的兒子若使你們自由，你們就真的得自由了。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761102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萬事都有定期，天下萬務都有定時：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生有時，死有時；栽種有時，拔出所種的也有時；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877698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3:3</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殺戮有時，醫治有時；拆毀有時，建造有時；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931506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3:4</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哭有時，笑有時；哀慟有時，踴躍有時；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4267993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3:5</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anose="03000509000000000000" pitchFamily="65" charset="-120"/>
                <a:ea typeface="標楷體" panose="03000509000000000000" pitchFamily="65" charset="-120"/>
              </a:rPr>
              <a:t>拋擲石頭有時，堆聚石頭有時；擁抱有時，避免擁抱有時；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3199955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傳道書 </a:t>
            </a:r>
            <a:r>
              <a:rPr lang="en-US" altLang="zh-TW" sz="5400" dirty="0" smtClean="0">
                <a:latin typeface="標楷體" panose="03000509000000000000" pitchFamily="65" charset="-120"/>
                <a:ea typeface="標楷體" panose="03000509000000000000" pitchFamily="65" charset="-120"/>
              </a:rPr>
              <a:t>3:6</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尋找有時，捨棄有時；保存有時，拋棄有時；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72223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latin typeface="標楷體" panose="03000509000000000000" pitchFamily="65" charset="-120"/>
                <a:ea typeface="標楷體" panose="03000509000000000000" pitchFamily="65" charset="-120"/>
              </a:rPr>
              <a:t>傳道書</a:t>
            </a:r>
            <a:r>
              <a:rPr lang="zh-TW" altLang="en-US" sz="5400" dirty="0" smtClean="0">
                <a:effectLst/>
                <a:latin typeface="標楷體" panose="03000509000000000000" pitchFamily="65" charset="-120"/>
                <a:ea typeface="標楷體" panose="03000509000000000000" pitchFamily="65" charset="-120"/>
              </a:rPr>
              <a:t> </a:t>
            </a:r>
            <a:r>
              <a:rPr lang="en-US" altLang="zh-TW" sz="5400" dirty="0" smtClean="0">
                <a:latin typeface="標楷體" panose="03000509000000000000" pitchFamily="65" charset="-120"/>
                <a:ea typeface="標楷體" panose="03000509000000000000" pitchFamily="65" charset="-120"/>
              </a:rPr>
              <a:t>3:7</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撕裂有時，縫補有時；靜默有時，講話有時；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68288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標楷體" panose="03000509000000000000" pitchFamily="65" charset="-120"/>
                <a:ea typeface="標楷體" panose="03000509000000000000" pitchFamily="65" charset="-120"/>
              </a:rPr>
              <a:t>傳道書 </a:t>
            </a:r>
            <a:r>
              <a:rPr lang="en-US" altLang="zh-TW" sz="5400" dirty="0" smtClean="0">
                <a:latin typeface="標楷體" panose="03000509000000000000" pitchFamily="65" charset="-120"/>
                <a:ea typeface="標楷體" panose="03000509000000000000" pitchFamily="65" charset="-120"/>
              </a:rPr>
              <a:t>3:8</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anose="03000509000000000000" pitchFamily="65" charset="-120"/>
                <a:ea typeface="標楷體" panose="03000509000000000000" pitchFamily="65" charset="-120"/>
              </a:rPr>
              <a:t>愛有時，恨有時；戰爭有時，和平有時。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2358796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1082</TotalTime>
  <Words>2241</Words>
  <Application>Microsoft Office PowerPoint</Application>
  <PresentationFormat>如螢幕大小 (4:3)</PresentationFormat>
  <Paragraphs>118</Paragraphs>
  <Slides>19</Slides>
  <Notes>19</Notes>
  <HiddenSlides>0</HiddenSlides>
  <MMClips>0</MMClips>
  <ScaleCrop>false</ScaleCrop>
  <HeadingPairs>
    <vt:vector size="6" baseType="variant">
      <vt:variant>
        <vt:lpstr>使用字型</vt:lpstr>
      </vt:variant>
      <vt:variant>
        <vt:i4>7</vt:i4>
      </vt:variant>
      <vt:variant>
        <vt:lpstr>佈景主題</vt:lpstr>
      </vt:variant>
      <vt:variant>
        <vt:i4>2</vt:i4>
      </vt:variant>
      <vt:variant>
        <vt:lpstr>投影片標題</vt:lpstr>
      </vt:variant>
      <vt:variant>
        <vt:i4>19</vt:i4>
      </vt:variant>
    </vt:vector>
  </HeadingPairs>
  <TitlesOfParts>
    <vt:vector size="28" baseType="lpstr">
      <vt:lpstr>楷体</vt:lpstr>
      <vt:lpstr>標楷體</vt:lpstr>
      <vt:lpstr>Arial</vt:lpstr>
      <vt:lpstr>Calibri</vt:lpstr>
      <vt:lpstr>Courier New</vt:lpstr>
      <vt:lpstr>Trebuchet MS</vt:lpstr>
      <vt:lpstr>Wingdings</vt:lpstr>
      <vt:lpstr>1_Purple Template 1 Trebuchet</vt:lpstr>
      <vt:lpstr>White with Courier font for code slides</vt:lpstr>
      <vt:lpstr>        讀經</vt:lpstr>
      <vt:lpstr>傳道書 3:1</vt:lpstr>
      <vt:lpstr>傳道書 3:2</vt:lpstr>
      <vt:lpstr>傳道書 3:3</vt:lpstr>
      <vt:lpstr>傳道書 3:4</vt:lpstr>
      <vt:lpstr>傳道書 3:5</vt:lpstr>
      <vt:lpstr>傳道書 3:6</vt:lpstr>
      <vt:lpstr>傳道書 3:7</vt:lpstr>
      <vt:lpstr>傳道書 3:8</vt:lpstr>
      <vt:lpstr>傳道書 3:9</vt:lpstr>
      <vt:lpstr>傳道書 3:10</vt:lpstr>
      <vt:lpstr>傳道書 3:11</vt:lpstr>
      <vt:lpstr>傳道書 3:12</vt:lpstr>
      <vt:lpstr>傳道書 3:13</vt:lpstr>
      <vt:lpstr>傳道書 3:14</vt:lpstr>
      <vt:lpstr>傳道書 3:15</vt:lpstr>
      <vt:lpstr>約翰福音 8:31</vt:lpstr>
      <vt:lpstr>約翰福音 8:32</vt:lpstr>
      <vt:lpstr>約翰福音 8:36</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Benjamin Sun</cp:lastModifiedBy>
  <cp:revision>222</cp:revision>
  <dcterms:created xsi:type="dcterms:W3CDTF">2015-02-07T13:24:58Z</dcterms:created>
  <dcterms:modified xsi:type="dcterms:W3CDTF">2018-09-28T15:54:43Z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