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2"/>
    <p:sldMasterId id="2147483674" r:id="rId3"/>
  </p:sldMasterIdLst>
  <p:notesMasterIdLst>
    <p:notesMasterId r:id="rId23"/>
  </p:notesMasterIdLst>
  <p:sldIdLst>
    <p:sldId id="296" r:id="rId4"/>
    <p:sldId id="334" r:id="rId5"/>
    <p:sldId id="335" r:id="rId6"/>
    <p:sldId id="336" r:id="rId7"/>
    <p:sldId id="337" r:id="rId8"/>
    <p:sldId id="338" r:id="rId9"/>
    <p:sldId id="340" r:id="rId10"/>
    <p:sldId id="341" r:id="rId11"/>
    <p:sldId id="342" r:id="rId12"/>
    <p:sldId id="343" r:id="rId13"/>
    <p:sldId id="344" r:id="rId14"/>
    <p:sldId id="345" r:id="rId15"/>
    <p:sldId id="346" r:id="rId16"/>
    <p:sldId id="347" r:id="rId17"/>
    <p:sldId id="348" r:id="rId18"/>
    <p:sldId id="352" r:id="rId19"/>
    <p:sldId id="349" r:id="rId20"/>
    <p:sldId id="350" r:id="rId21"/>
    <p:sldId id="351"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6" d="100"/>
          <a:sy n="56" d="100"/>
        </p:scale>
        <p:origin x="282" y="6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theme" Target="theme/theme1.xml"/><Relationship Id="rId3" Type="http://schemas.openxmlformats.org/officeDocument/2006/relationships/slideMaster" Target="slideMasters/slideMaster2.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viewProps" Target="viewProps.xml"/><Relationship Id="rId2" Type="http://schemas.openxmlformats.org/officeDocument/2006/relationships/slideMaster" Target="slideMasters/slideMaster1.xml"/><Relationship Id="rId16" Type="http://schemas.openxmlformats.org/officeDocument/2006/relationships/slide" Target="slides/slide13.xml"/><Relationship Id="rId20" Type="http://schemas.openxmlformats.org/officeDocument/2006/relationships/slide" Target="slides/slide17.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presProps" Target="presProp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notesMaster" Target="notesMasters/notesMaster1.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8EDDCB5-25FA-4B92-B367-716A99AF579F}" type="datetimeFigureOut">
              <a:rPr lang="en-US" smtClean="0"/>
              <a:pPr/>
              <a:t>9/28/2018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E12F0A7-4867-4D9B-9AE4-EB8AB32E533B}" type="slidenum">
              <a:rPr lang="en-US" smtClean="0"/>
              <a:pPr/>
              <a:t>‹#›</a:t>
            </a:fld>
            <a:endParaRPr lang="en-US"/>
          </a:p>
        </p:txBody>
      </p:sp>
    </p:spTree>
    <p:extLst>
      <p:ext uri="{BB962C8B-B14F-4D97-AF65-F5344CB8AC3E}">
        <p14:creationId xmlns:p14="http://schemas.microsoft.com/office/powerpoint/2010/main" val="10213822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9/28/2018 11:21 AM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a:t>
            </a:fld>
            <a:endParaRPr lang="en-US" dirty="0"/>
          </a:p>
        </p:txBody>
      </p:sp>
    </p:spTree>
    <p:extLst>
      <p:ext uri="{BB962C8B-B14F-4D97-AF65-F5344CB8AC3E}">
        <p14:creationId xmlns:p14="http://schemas.microsoft.com/office/powerpoint/2010/main" val="639858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9/28/2018 11:49 AM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10</a:t>
            </a:fld>
            <a:endParaRPr lang="en-US" dirty="0"/>
          </a:p>
        </p:txBody>
      </p:sp>
    </p:spTree>
    <p:extLst>
      <p:ext uri="{BB962C8B-B14F-4D97-AF65-F5344CB8AC3E}">
        <p14:creationId xmlns:p14="http://schemas.microsoft.com/office/powerpoint/2010/main" val="72541430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9/28/2018 11:49 AM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11</a:t>
            </a:fld>
            <a:endParaRPr lang="en-US" dirty="0"/>
          </a:p>
        </p:txBody>
      </p:sp>
    </p:spTree>
    <p:extLst>
      <p:ext uri="{BB962C8B-B14F-4D97-AF65-F5344CB8AC3E}">
        <p14:creationId xmlns:p14="http://schemas.microsoft.com/office/powerpoint/2010/main" val="14158275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9/28/2018 11:50 AM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12</a:t>
            </a:fld>
            <a:endParaRPr lang="en-US" dirty="0"/>
          </a:p>
        </p:txBody>
      </p:sp>
    </p:spTree>
    <p:extLst>
      <p:ext uri="{BB962C8B-B14F-4D97-AF65-F5344CB8AC3E}">
        <p14:creationId xmlns:p14="http://schemas.microsoft.com/office/powerpoint/2010/main" val="204068075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9/28/2018 11:50 AM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13</a:t>
            </a:fld>
            <a:endParaRPr lang="en-US" dirty="0"/>
          </a:p>
        </p:txBody>
      </p:sp>
    </p:spTree>
    <p:extLst>
      <p:ext uri="{BB962C8B-B14F-4D97-AF65-F5344CB8AC3E}">
        <p14:creationId xmlns:p14="http://schemas.microsoft.com/office/powerpoint/2010/main" val="180713538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9/28/2018 11:51 AM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14</a:t>
            </a:fld>
            <a:endParaRPr lang="en-US" dirty="0"/>
          </a:p>
        </p:txBody>
      </p:sp>
    </p:spTree>
    <p:extLst>
      <p:ext uri="{BB962C8B-B14F-4D97-AF65-F5344CB8AC3E}">
        <p14:creationId xmlns:p14="http://schemas.microsoft.com/office/powerpoint/2010/main" val="316543438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9/28/2018 11:51 AM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15</a:t>
            </a:fld>
            <a:endParaRPr lang="en-US" dirty="0"/>
          </a:p>
        </p:txBody>
      </p:sp>
    </p:spTree>
    <p:extLst>
      <p:ext uri="{BB962C8B-B14F-4D97-AF65-F5344CB8AC3E}">
        <p14:creationId xmlns:p14="http://schemas.microsoft.com/office/powerpoint/2010/main" val="151319980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9/28/2018 11:51 AM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16</a:t>
            </a:fld>
            <a:endParaRPr lang="en-US" dirty="0"/>
          </a:p>
        </p:txBody>
      </p:sp>
    </p:spTree>
    <p:extLst>
      <p:ext uri="{BB962C8B-B14F-4D97-AF65-F5344CB8AC3E}">
        <p14:creationId xmlns:p14="http://schemas.microsoft.com/office/powerpoint/2010/main" val="254846465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9/28/2018 11:53 AM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17</a:t>
            </a:fld>
            <a:endParaRPr lang="en-US" dirty="0"/>
          </a:p>
        </p:txBody>
      </p:sp>
    </p:spTree>
    <p:extLst>
      <p:ext uri="{BB962C8B-B14F-4D97-AF65-F5344CB8AC3E}">
        <p14:creationId xmlns:p14="http://schemas.microsoft.com/office/powerpoint/2010/main" val="354767339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9/28/2018 11:53 AM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18</a:t>
            </a:fld>
            <a:endParaRPr lang="en-US" dirty="0"/>
          </a:p>
        </p:txBody>
      </p:sp>
    </p:spTree>
    <p:extLst>
      <p:ext uri="{BB962C8B-B14F-4D97-AF65-F5344CB8AC3E}">
        <p14:creationId xmlns:p14="http://schemas.microsoft.com/office/powerpoint/2010/main" val="379217038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9/28/2018 11:54 AM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19</a:t>
            </a:fld>
            <a:endParaRPr lang="en-US" dirty="0"/>
          </a:p>
        </p:txBody>
      </p:sp>
    </p:spTree>
    <p:extLst>
      <p:ext uri="{BB962C8B-B14F-4D97-AF65-F5344CB8AC3E}">
        <p14:creationId xmlns:p14="http://schemas.microsoft.com/office/powerpoint/2010/main" val="315521020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9/28/2018 11:44 AM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2</a:t>
            </a:fld>
            <a:endParaRPr lang="en-US" dirty="0"/>
          </a:p>
        </p:txBody>
      </p:sp>
    </p:spTree>
    <p:extLst>
      <p:ext uri="{BB962C8B-B14F-4D97-AF65-F5344CB8AC3E}">
        <p14:creationId xmlns:p14="http://schemas.microsoft.com/office/powerpoint/2010/main" val="326032245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9/28/2018 11:44 AM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3</a:t>
            </a:fld>
            <a:endParaRPr lang="en-US" dirty="0"/>
          </a:p>
        </p:txBody>
      </p:sp>
    </p:spTree>
    <p:extLst>
      <p:ext uri="{BB962C8B-B14F-4D97-AF65-F5344CB8AC3E}">
        <p14:creationId xmlns:p14="http://schemas.microsoft.com/office/powerpoint/2010/main" val="1338465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9/28/2018 11:45 AM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4</a:t>
            </a:fld>
            <a:endParaRPr lang="en-US" dirty="0"/>
          </a:p>
        </p:txBody>
      </p:sp>
    </p:spTree>
    <p:extLst>
      <p:ext uri="{BB962C8B-B14F-4D97-AF65-F5344CB8AC3E}">
        <p14:creationId xmlns:p14="http://schemas.microsoft.com/office/powerpoint/2010/main" val="369206862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9/28/2018 11:45 AM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5</a:t>
            </a:fld>
            <a:endParaRPr lang="en-US" dirty="0"/>
          </a:p>
        </p:txBody>
      </p:sp>
    </p:spTree>
    <p:extLst>
      <p:ext uri="{BB962C8B-B14F-4D97-AF65-F5344CB8AC3E}">
        <p14:creationId xmlns:p14="http://schemas.microsoft.com/office/powerpoint/2010/main" val="42744420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9/28/2018 11:46 AM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6</a:t>
            </a:fld>
            <a:endParaRPr lang="en-US" dirty="0"/>
          </a:p>
        </p:txBody>
      </p:sp>
    </p:spTree>
    <p:extLst>
      <p:ext uri="{BB962C8B-B14F-4D97-AF65-F5344CB8AC3E}">
        <p14:creationId xmlns:p14="http://schemas.microsoft.com/office/powerpoint/2010/main" val="387316590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9/28/2018 11:48 AM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7</a:t>
            </a:fld>
            <a:endParaRPr lang="en-US" dirty="0"/>
          </a:p>
        </p:txBody>
      </p:sp>
    </p:spTree>
    <p:extLst>
      <p:ext uri="{BB962C8B-B14F-4D97-AF65-F5344CB8AC3E}">
        <p14:creationId xmlns:p14="http://schemas.microsoft.com/office/powerpoint/2010/main" val="137195642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9/28/2018 11:48 AM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8</a:t>
            </a:fld>
            <a:endParaRPr lang="en-US" dirty="0"/>
          </a:p>
        </p:txBody>
      </p:sp>
    </p:spTree>
    <p:extLst>
      <p:ext uri="{BB962C8B-B14F-4D97-AF65-F5344CB8AC3E}">
        <p14:creationId xmlns:p14="http://schemas.microsoft.com/office/powerpoint/2010/main" val="416095274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9/28/2018 11:48 AM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9</a:t>
            </a:fld>
            <a:endParaRPr lang="en-US" dirty="0"/>
          </a:p>
        </p:txBody>
      </p:sp>
    </p:spTree>
    <p:extLst>
      <p:ext uri="{BB962C8B-B14F-4D97-AF65-F5344CB8AC3E}">
        <p14:creationId xmlns:p14="http://schemas.microsoft.com/office/powerpoint/2010/main" val="30532190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2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3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6"/>
          <p:cNvSpPr>
            <a:spLocks noGrp="1"/>
          </p:cNvSpPr>
          <p:nvPr>
            <p:ph type="body" sz="quarter" idx="11"/>
          </p:nvPr>
        </p:nvSpPr>
        <p:spPr>
          <a:xfrm>
            <a:off x="0" y="6238875"/>
            <a:ext cx="9144001" cy="619125"/>
          </a:xfrm>
          <a:solidFill>
            <a:srgbClr val="FFFF99"/>
          </a:solidFill>
        </p:spPr>
        <p:txBody>
          <a:bodyPr wrap="square" lIns="152394" tIns="76197" rIns="152394" bIns="76197" anchor="b" anchorCtr="0">
            <a:noAutofit/>
          </a:bodyPr>
          <a:lstStyle>
            <a:lvl1pPr algn="r">
              <a:buFont typeface="Arial" pitchFamily="34" charset="0"/>
              <a:buNone/>
              <a:defRPr>
                <a:solidFill>
                  <a:srgbClr val="000000"/>
                </a:solidFill>
                <a:effectLst/>
                <a:latin typeface="+mj-lt"/>
              </a:defRPr>
            </a:lvl1pPr>
          </a:lstStyle>
          <a:p>
            <a:pPr lvl="0"/>
            <a:r>
              <a:rPr lang="en-US" smtClean="0"/>
              <a:t>Click to edit Master text styles</a:t>
            </a:r>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Use for slides with Software Co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722313" y="1905000"/>
            <a:ext cx="8040688" cy="193899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381000" y="1412875"/>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81000" y="1411553"/>
            <a:ext cx="4114800" cy="2129814"/>
          </a:xfrm>
        </p:spPr>
        <p:txBody>
          <a:bodyPr/>
          <a:lstStyle>
            <a:lvl1pPr marL="339976" indent="-339976">
              <a:lnSpc>
                <a:spcPct val="90000"/>
              </a:lnSpc>
              <a:defRPr sz="2800"/>
            </a:lvl1pPr>
            <a:lvl2pPr marL="673338" indent="-325424">
              <a:lnSpc>
                <a:spcPct val="90000"/>
              </a:lnSpc>
              <a:defRPr sz="2400"/>
            </a:lvl2pPr>
            <a:lvl3pPr marL="953785" indent="-288384">
              <a:lnSpc>
                <a:spcPct val="90000"/>
              </a:lnSpc>
              <a:defRPr sz="2000"/>
            </a:lvl3pPr>
            <a:lvl4pPr marL="1227618" indent="-273833">
              <a:lnSpc>
                <a:spcPct val="90000"/>
              </a:lnSpc>
              <a:defRPr sz="1800"/>
            </a:lvl4pPr>
            <a:lvl5pPr marL="1516002" indent="-280447">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411553"/>
            <a:ext cx="4114800" cy="2129814"/>
          </a:xfrm>
        </p:spPr>
        <p:txBody>
          <a:bodyPr/>
          <a:lstStyle>
            <a:lvl1pPr marL="347914" indent="-347914">
              <a:lnSpc>
                <a:spcPct val="90000"/>
              </a:lnSpc>
              <a:defRPr sz="2800"/>
            </a:lvl1pPr>
            <a:lvl2pPr marL="673338" indent="-339976">
              <a:lnSpc>
                <a:spcPct val="90000"/>
              </a:lnSpc>
              <a:defRPr sz="2400"/>
            </a:lvl2pPr>
            <a:lvl3pPr marL="961722" indent="-302936">
              <a:lnSpc>
                <a:spcPct val="90000"/>
              </a:lnSpc>
              <a:defRPr sz="2000"/>
            </a:lvl3pPr>
            <a:lvl4pPr marL="1227618" indent="-265896">
              <a:lnSpc>
                <a:spcPct val="90000"/>
              </a:lnSpc>
              <a:defRPr sz="1800"/>
            </a:lvl4pPr>
            <a:lvl5pPr marL="1516002" indent="-273833">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381000" y="1411553"/>
            <a:ext cx="4114800"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80999" y="2174875"/>
            <a:ext cx="4114800" cy="1537344"/>
          </a:xfrm>
        </p:spPr>
        <p:txBody>
          <a:bodyPr/>
          <a:lstStyle>
            <a:lvl1pPr marL="281770" indent="-281770">
              <a:defRPr sz="2300"/>
            </a:lvl1pPr>
            <a:lvl2pPr marL="562218" indent="-265896">
              <a:defRPr sz="2000"/>
            </a:lvl2pPr>
            <a:lvl3pPr marL="813562" indent="-243407">
              <a:defRPr sz="1800"/>
            </a:lvl3pPr>
            <a:lvl4pPr marL="1050354" indent="-228856">
              <a:defRPr sz="1700"/>
            </a:lvl4pPr>
            <a:lvl5pPr marL="1279210" indent="-206367">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981" y="1411553"/>
            <a:ext cx="4117019"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117974" cy="1537344"/>
          </a:xfrm>
        </p:spPr>
        <p:txBody>
          <a:bodyPr/>
          <a:lstStyle>
            <a:lvl1pPr marL="296321" indent="-296321">
              <a:defRPr sz="2300"/>
            </a:lvl1pPr>
            <a:lvl2pPr marL="570155" indent="-273833">
              <a:defRPr sz="2000"/>
            </a:lvl2pPr>
            <a:lvl3pPr marL="821499" indent="-244730">
              <a:defRPr sz="1800"/>
            </a:lvl3pPr>
            <a:lvl4pPr marL="1050354" indent="-236793">
              <a:defRPr sz="1700"/>
            </a:lvl4pPr>
            <a:lvl5pPr marL="1279210" indent="-220919">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WALKIN - Prints in GRAYSCALE">
    <p:spTree>
      <p:nvGrpSpPr>
        <p:cNvPr id="1" name=""/>
        <p:cNvGrpSpPr/>
        <p:nvPr/>
      </p:nvGrpSpPr>
      <p:grpSpPr>
        <a:xfrm>
          <a:off x="0" y="0"/>
          <a:ext cx="0" cy="0"/>
          <a:chOff x="0" y="0"/>
          <a:chExt cx="0" cy="0"/>
        </a:xfrm>
      </p:grpSpPr>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2.xml"/><Relationship Id="rId1" Type="http://schemas.openxmlformats.org/officeDocument/2006/relationships/slideLayout" Target="../slideLayouts/slideLayout13.xml"/><Relationship Id="rId4" Type="http://schemas.openxmlformats.org/officeDocument/2006/relationships/image" Target="../media/image4.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4" cstate="print">
            <a:lum/>
          </a:blip>
          <a:srcRect/>
          <a:stretch>
            <a:fillRect l="-1000" r="-1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smtClean="0"/>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 bg1="dk1" tx1="lt1" bg2="dk2" tx2="lt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61" r:id="rId12"/>
  </p:sldLayoutIdLst>
  <mc:AlternateContent xmlns:mc="http://schemas.openxmlformats.org/markup-compatibility/2006" xmlns:p14="http://schemas.microsoft.com/office/powerpoint/2010/main">
    <mc:Choice Requires="p14">
      <p:transition p14:dur="0"/>
    </mc:Choice>
    <mc:Fallback xmlns="">
      <p:transition/>
    </mc:Fallback>
  </mc:AlternateContent>
  <p:txStyles>
    <p:titleStyle>
      <a:lvl1pPr algn="l" defTabSz="914363" rtl="0" eaLnBrk="1" latinLnBrk="0" hangingPunct="1">
        <a:lnSpc>
          <a:spcPct val="90000"/>
        </a:lnSpc>
        <a:spcBef>
          <a:spcPct val="0"/>
        </a:spcBef>
        <a:buNone/>
        <a:defRPr lang="en-US" sz="4800" b="0" kern="1200" cap="none" spc="-150"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15"/>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16"/>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3" cstate="print">
            <a:lum/>
          </a:blip>
          <a:srcRect/>
          <a:stretch>
            <a:fillRect l="-1000" r="-1000"/>
          </a:stretch>
        </a:blipFill>
        <a:effectLst/>
      </p:bgPr>
    </p:bg>
    <p:spTree>
      <p:nvGrpSpPr>
        <p:cNvPr id="1" name=""/>
        <p:cNvGrpSpPr/>
        <p:nvPr/>
      </p:nvGrpSpPr>
      <p:grpSpPr>
        <a:xfrm>
          <a:off x="0" y="0"/>
          <a:ext cx="0" cy="0"/>
          <a:chOff x="0" y="0"/>
          <a:chExt cx="0" cy="0"/>
        </a:xfrm>
      </p:grpSpPr>
      <p:pic>
        <p:nvPicPr>
          <p:cNvPr id="4" name="Picture 3" descr="white rectangle.png"/>
          <p:cNvPicPr>
            <a:picLocks noChangeAspect="1"/>
          </p:cNvPicPr>
          <p:nvPr/>
        </p:nvPicPr>
        <p:blipFill>
          <a:blip r:embed="rId4" cstate="print"/>
          <a:srcRect b="10453"/>
          <a:stretch>
            <a:fillRect/>
          </a:stretch>
        </p:blipFill>
        <p:spPr>
          <a:xfrm>
            <a:off x="0" y="1299706"/>
            <a:ext cx="9144000" cy="5558294"/>
          </a:xfrm>
          <a:prstGeom prst="rect">
            <a:avLst/>
          </a:prstGeom>
        </p:spPr>
      </p:pic>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722312" y="1905000"/>
            <a:ext cx="8040688" cy="2108269"/>
          </a:xfrm>
          <a:prstGeom prst="rect">
            <a:avLst/>
          </a:prstGeom>
        </p:spPr>
        <p:txBody>
          <a:bodyPr vert="horz" wrap="square" lIns="0" tIns="0" rIns="0" bIns="0" rtlCol="0">
            <a:sp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 bg1="lt1" tx1="dk1" bg2="lt2" tx2="dk2" accent1="accent1" accent2="accent2" accent3="accent3" accent4="accent4" accent5="accent5" accent6="accent6" hlink="hlink" folHlink="folHlink"/>
  <p:sldLayoutIdLst>
    <p:sldLayoutId id="2147483675" r:id="rId1"/>
  </p:sldLayoutIdLst>
  <mc:AlternateContent xmlns:mc="http://schemas.openxmlformats.org/markup-compatibility/2006" xmlns:p14="http://schemas.microsoft.com/office/powerpoint/2010/main">
    <mc:Choice Requires="p14">
      <p:transition p14:dur="0"/>
    </mc:Choice>
    <mc:Fallback xmlns="">
      <p:transition/>
    </mc:Fallback>
  </mc:AlternateContent>
  <p:txStyles>
    <p:titleStyle>
      <a:lvl1pPr algn="l" defTabSz="914363" rtl="0" eaLnBrk="1" latinLnBrk="0" hangingPunct="1">
        <a:lnSpc>
          <a:spcPct val="90000"/>
        </a:lnSpc>
        <a:spcBef>
          <a:spcPct val="0"/>
        </a:spcBef>
        <a:buNone/>
        <a:defRPr lang="en-US" sz="4800" b="0" kern="1200" cap="none" spc="-125"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0" indent="0" algn="l" defTabSz="914363" rtl="0" eaLnBrk="1" latinLnBrk="0" hangingPunct="1">
        <a:lnSpc>
          <a:spcPct val="90000"/>
        </a:lnSpc>
        <a:spcBef>
          <a:spcPct val="20000"/>
        </a:spcBef>
        <a:buFont typeface="Arial" pitchFamily="34" charset="0"/>
        <a:buNone/>
        <a:defRPr sz="3000" b="1" kern="1200">
          <a:solidFill>
            <a:schemeClr val="tx1"/>
          </a:solidFill>
          <a:latin typeface="Courier New" pitchFamily="49" charset="0"/>
          <a:ea typeface="+mn-ea"/>
          <a:cs typeface="Courier New" pitchFamily="49" charset="0"/>
        </a:defRPr>
      </a:lvl1pPr>
      <a:lvl2pPr marL="384954" indent="-7937" algn="l" defTabSz="914363" rtl="0" eaLnBrk="1" latinLnBrk="0" hangingPunct="1">
        <a:lnSpc>
          <a:spcPct val="90000"/>
        </a:lnSpc>
        <a:spcBef>
          <a:spcPct val="20000"/>
        </a:spcBef>
        <a:buFont typeface="Arial" pitchFamily="34" charset="0"/>
        <a:buNone/>
        <a:defRPr sz="2800" b="1" kern="1200">
          <a:solidFill>
            <a:schemeClr val="tx1"/>
          </a:solidFill>
          <a:latin typeface="Courier New" pitchFamily="49" charset="0"/>
          <a:ea typeface="+mn-ea"/>
          <a:cs typeface="Courier New" pitchFamily="49" charset="0"/>
        </a:defRPr>
      </a:lvl2pPr>
      <a:lvl3pPr marL="761970"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3pPr>
      <a:lvl4pPr marL="1094009"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4pPr>
      <a:lvl5pPr marL="1426047" indent="0"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95400" y="609600"/>
            <a:ext cx="7010400" cy="1143000"/>
          </a:xfrm>
        </p:spPr>
        <p:txBody>
          <a:bodyPr/>
          <a:lstStyle/>
          <a:p>
            <a:pPr>
              <a:lnSpc>
                <a:spcPct val="100000"/>
              </a:lnSpc>
            </a:pPr>
            <a:r>
              <a:rPr lang="zh-TW" altLang="en-US" dirty="0" smtClean="0">
                <a:effectLst/>
                <a:latin typeface="標楷體" panose="03000509000000000000" pitchFamily="65" charset="-120"/>
                <a:ea typeface="標楷體" panose="03000509000000000000" pitchFamily="65" charset="-120"/>
              </a:rPr>
              <a:t>        讀經</a:t>
            </a:r>
            <a:endParaRPr lang="en-US" altLang="zh-TW" dirty="0">
              <a:effectLst/>
              <a:latin typeface="標楷體" panose="03000509000000000000" pitchFamily="65" charset="-120"/>
              <a:ea typeface="標楷體" panose="03000509000000000000" pitchFamily="65" charset="-120"/>
            </a:endParaRPr>
          </a:p>
        </p:txBody>
      </p:sp>
      <p:sp>
        <p:nvSpPr>
          <p:cNvPr id="3" name="Title 1"/>
          <p:cNvSpPr txBox="1">
            <a:spLocks/>
          </p:cNvSpPr>
          <p:nvPr/>
        </p:nvSpPr>
        <p:spPr>
          <a:xfrm>
            <a:off x="1143000" y="1600200"/>
            <a:ext cx="7086600" cy="4800600"/>
          </a:xfrm>
          <a:prstGeom prst="rect">
            <a:avLst/>
          </a:prstGeom>
        </p:spPr>
        <p:txBody>
          <a:bodyPr vert="horz" wrap="square" lIns="0" tIns="0" rIns="0" bIns="0" rtlCol="0" anchor="t">
            <a:noAutofit/>
          </a:bodyPr>
          <a:lstStyle/>
          <a:p>
            <a:pPr marL="0" marR="0" lvl="0" indent="0" algn="l" defTabSz="914363" rtl="0" eaLnBrk="1" fontAlgn="auto" latinLnBrk="0" hangingPunct="1">
              <a:lnSpc>
                <a:spcPct val="100000"/>
              </a:lnSpc>
              <a:spcBef>
                <a:spcPct val="0"/>
              </a:spcBef>
              <a:spcAft>
                <a:spcPts val="0"/>
              </a:spcAft>
              <a:buClrTx/>
              <a:buSzTx/>
              <a:buFontTx/>
              <a:buNone/>
              <a:tabLst/>
              <a:defRPr/>
            </a:pPr>
            <a:r>
              <a:rPr lang="zh-TW" altLang="en-US" sz="5400" spc="-150" noProof="0" dirty="0" smtClean="0">
                <a:ln w="3175">
                  <a:noFill/>
                </a:ln>
                <a:gradFill flip="none" rotWithShape="1">
                  <a:gsLst>
                    <a:gs pos="0">
                      <a:srgbClr val="FFFFB9"/>
                    </a:gs>
                    <a:gs pos="36000">
                      <a:srgbClr val="FFFF99"/>
                    </a:gs>
                    <a:gs pos="86000">
                      <a:srgbClr val="F6AE1E"/>
                    </a:gs>
                  </a:gsLst>
                  <a:lin ang="5400000" scaled="0"/>
                  <a:tileRect/>
                </a:gradFill>
                <a:latin typeface="標楷體" panose="03000509000000000000" pitchFamily="65" charset="-120"/>
                <a:ea typeface="標楷體" panose="03000509000000000000" pitchFamily="65" charset="-120"/>
                <a:cs typeface="Arial" charset="0"/>
              </a:rPr>
              <a:t>傳道書  </a:t>
            </a:r>
            <a:r>
              <a:rPr kumimoji="0" lang="zh-TW" altLang="en-US" sz="5400" b="0" i="0" u="none" strike="noStrike" kern="1200" cap="none" spc="-150" normalizeH="0" baseline="0" noProof="0" dirty="0" smtClean="0">
                <a:ln w="3175">
                  <a:noFill/>
                </a:ln>
                <a:gradFill flip="none" rotWithShape="1">
                  <a:gsLst>
                    <a:gs pos="0">
                      <a:srgbClr val="FFFFB9"/>
                    </a:gs>
                    <a:gs pos="36000">
                      <a:srgbClr val="FFFF99"/>
                    </a:gs>
                    <a:gs pos="86000">
                      <a:srgbClr val="F6AE1E"/>
                    </a:gs>
                  </a:gsLst>
                  <a:lin ang="5400000" scaled="0"/>
                  <a:tileRect/>
                </a:gradFill>
                <a:effectLst/>
                <a:uLnTx/>
                <a:uFillTx/>
                <a:latin typeface="標楷體" panose="03000509000000000000" pitchFamily="65" charset="-120"/>
                <a:ea typeface="標楷體" panose="03000509000000000000" pitchFamily="65" charset="-120"/>
                <a:cs typeface="Arial" charset="0"/>
              </a:rPr>
              <a:t> </a:t>
            </a:r>
            <a:r>
              <a:rPr lang="en-US" altLang="zh-TW" sz="5400" spc="-150" noProof="0" dirty="0" smtClean="0">
                <a:ln w="3175">
                  <a:noFill/>
                </a:ln>
                <a:gradFill flip="none" rotWithShape="1">
                  <a:gsLst>
                    <a:gs pos="0">
                      <a:srgbClr val="FFFFB9"/>
                    </a:gs>
                    <a:gs pos="36000">
                      <a:srgbClr val="FFFF99"/>
                    </a:gs>
                    <a:gs pos="86000">
                      <a:srgbClr val="F6AE1E"/>
                    </a:gs>
                  </a:gsLst>
                  <a:lin ang="5400000" scaled="0"/>
                  <a:tileRect/>
                </a:gradFill>
                <a:latin typeface="標楷體" panose="03000509000000000000" pitchFamily="65" charset="-120"/>
                <a:ea typeface="標楷體" panose="03000509000000000000" pitchFamily="65" charset="-120"/>
                <a:cs typeface="Arial" charset="0"/>
              </a:rPr>
              <a:t>3</a:t>
            </a:r>
            <a:r>
              <a:rPr kumimoji="0" lang="en-US" altLang="zh-TW" sz="5400" b="0" i="0" u="none" strike="noStrike" kern="1200" cap="none" spc="-150" normalizeH="0" baseline="0" noProof="0" dirty="0" smtClean="0">
                <a:ln w="3175">
                  <a:noFill/>
                </a:ln>
                <a:gradFill flip="none" rotWithShape="1">
                  <a:gsLst>
                    <a:gs pos="0">
                      <a:srgbClr val="FFFFB9"/>
                    </a:gs>
                    <a:gs pos="36000">
                      <a:srgbClr val="FFFF99"/>
                    </a:gs>
                    <a:gs pos="86000">
                      <a:srgbClr val="F6AE1E"/>
                    </a:gs>
                  </a:gsLst>
                  <a:lin ang="5400000" scaled="0"/>
                  <a:tileRect/>
                </a:gradFill>
                <a:effectLst/>
                <a:uLnTx/>
                <a:uFillTx/>
                <a:latin typeface="標楷體" panose="03000509000000000000" pitchFamily="65" charset="-120"/>
                <a:ea typeface="標楷體" panose="03000509000000000000" pitchFamily="65" charset="-120"/>
                <a:cs typeface="Arial" charset="0"/>
              </a:rPr>
              <a:t>:1-15;</a:t>
            </a:r>
            <a:endParaRPr kumimoji="0" lang="en-US" altLang="zh-TW" sz="5400" b="0" i="0" u="none" strike="noStrike" kern="1200" cap="none" spc="-150" normalizeH="0" baseline="0" noProof="0" dirty="0" smtClean="0">
              <a:ln w="3175">
                <a:noFill/>
              </a:ln>
              <a:gradFill flip="none" rotWithShape="1">
                <a:gsLst>
                  <a:gs pos="0">
                    <a:srgbClr val="FFFFB9"/>
                  </a:gs>
                  <a:gs pos="36000">
                    <a:srgbClr val="FFFF99"/>
                  </a:gs>
                  <a:gs pos="86000">
                    <a:srgbClr val="F6AE1E"/>
                  </a:gs>
                </a:gsLst>
                <a:lin ang="5400000" scaled="0"/>
                <a:tileRect/>
              </a:gradFill>
              <a:effectLst/>
              <a:uLnTx/>
              <a:uFillTx/>
              <a:latin typeface="標楷體" panose="03000509000000000000" pitchFamily="65" charset="-120"/>
              <a:ea typeface="標楷體" panose="03000509000000000000" pitchFamily="65" charset="-120"/>
              <a:cs typeface="Arial" charset="0"/>
            </a:endParaRPr>
          </a:p>
          <a:p>
            <a:pPr marL="0" marR="0" lvl="0" indent="0" algn="l" defTabSz="914363" rtl="0" eaLnBrk="1" fontAlgn="auto" latinLnBrk="0" hangingPunct="1">
              <a:lnSpc>
                <a:spcPct val="100000"/>
              </a:lnSpc>
              <a:spcBef>
                <a:spcPct val="0"/>
              </a:spcBef>
              <a:spcAft>
                <a:spcPts val="0"/>
              </a:spcAft>
              <a:buClrTx/>
              <a:buSzTx/>
              <a:buFontTx/>
              <a:buNone/>
              <a:tabLst/>
              <a:defRPr/>
            </a:pPr>
            <a:r>
              <a:rPr lang="zh-TW" altLang="en-US" sz="5400" spc="-150" dirty="0" smtClean="0">
                <a:ln w="3175">
                  <a:noFill/>
                </a:ln>
                <a:gradFill flip="none" rotWithShape="1">
                  <a:gsLst>
                    <a:gs pos="0">
                      <a:srgbClr val="FFFFB9"/>
                    </a:gs>
                    <a:gs pos="36000">
                      <a:srgbClr val="FFFF99"/>
                    </a:gs>
                    <a:gs pos="86000">
                      <a:srgbClr val="F6AE1E"/>
                    </a:gs>
                  </a:gsLst>
                  <a:lin ang="5400000" scaled="0"/>
                  <a:tileRect/>
                </a:gradFill>
                <a:latin typeface="標楷體" panose="03000509000000000000" pitchFamily="65" charset="-120"/>
                <a:ea typeface="標楷體" panose="03000509000000000000" pitchFamily="65" charset="-120"/>
                <a:cs typeface="Arial" charset="0"/>
              </a:rPr>
              <a:t>約翰福音 </a:t>
            </a:r>
            <a:r>
              <a:rPr lang="en-US" altLang="zh-TW" sz="5400" spc="-150" dirty="0" smtClean="0">
                <a:ln w="3175">
                  <a:noFill/>
                </a:ln>
                <a:gradFill flip="none" rotWithShape="1">
                  <a:gsLst>
                    <a:gs pos="0">
                      <a:srgbClr val="FFFFB9"/>
                    </a:gs>
                    <a:gs pos="36000">
                      <a:srgbClr val="FFFF99"/>
                    </a:gs>
                    <a:gs pos="86000">
                      <a:srgbClr val="F6AE1E"/>
                    </a:gs>
                  </a:gsLst>
                  <a:lin ang="5400000" scaled="0"/>
                  <a:tileRect/>
                </a:gradFill>
                <a:latin typeface="標楷體" panose="03000509000000000000" pitchFamily="65" charset="-120"/>
                <a:ea typeface="標楷體" panose="03000509000000000000" pitchFamily="65" charset="-120"/>
                <a:cs typeface="Arial" charset="0"/>
              </a:rPr>
              <a:t>8</a:t>
            </a:r>
            <a:r>
              <a:rPr lang="en-US" altLang="zh-TW" sz="5400" spc="-150" dirty="0" smtClean="0">
                <a:ln w="3175">
                  <a:noFill/>
                </a:ln>
                <a:gradFill flip="none" rotWithShape="1">
                  <a:gsLst>
                    <a:gs pos="0">
                      <a:srgbClr val="FFFFB9"/>
                    </a:gs>
                    <a:gs pos="36000">
                      <a:srgbClr val="FFFF99"/>
                    </a:gs>
                    <a:gs pos="86000">
                      <a:srgbClr val="F6AE1E"/>
                    </a:gs>
                  </a:gsLst>
                  <a:lin ang="5400000" scaled="0"/>
                  <a:tileRect/>
                </a:gradFill>
                <a:latin typeface="標楷體" panose="03000509000000000000" pitchFamily="65" charset="-120"/>
                <a:ea typeface="標楷體" panose="03000509000000000000" pitchFamily="65" charset="-120"/>
                <a:cs typeface="Arial" charset="0"/>
              </a:rPr>
              <a:t>:31-32,36</a:t>
            </a:r>
            <a:endParaRPr lang="en-US" altLang="zh-TW" sz="5400" spc="-150" dirty="0" smtClean="0">
              <a:ln w="3175">
                <a:noFill/>
              </a:ln>
              <a:gradFill flip="none" rotWithShape="1">
                <a:gsLst>
                  <a:gs pos="0">
                    <a:srgbClr val="FFFFB9"/>
                  </a:gs>
                  <a:gs pos="36000">
                    <a:srgbClr val="FFFF99"/>
                  </a:gs>
                  <a:gs pos="86000">
                    <a:srgbClr val="F6AE1E"/>
                  </a:gs>
                </a:gsLst>
                <a:lin ang="5400000" scaled="0"/>
                <a:tileRect/>
              </a:gradFill>
              <a:latin typeface="標楷體" panose="03000509000000000000" pitchFamily="65" charset="-120"/>
              <a:ea typeface="標楷體" panose="03000509000000000000" pitchFamily="65" charset="-120"/>
              <a:cs typeface="Arial" charset="0"/>
            </a:endParaRPr>
          </a:p>
          <a:p>
            <a:pPr marL="0" marR="0" lvl="0" indent="0" algn="l" defTabSz="914363" rtl="0" eaLnBrk="1" fontAlgn="auto" latinLnBrk="0" hangingPunct="1">
              <a:lnSpc>
                <a:spcPct val="100000"/>
              </a:lnSpc>
              <a:spcBef>
                <a:spcPct val="0"/>
              </a:spcBef>
              <a:spcAft>
                <a:spcPts val="0"/>
              </a:spcAft>
              <a:buClrTx/>
              <a:buSzTx/>
              <a:buFontTx/>
              <a:buNone/>
              <a:tabLst/>
              <a:defRPr/>
            </a:pPr>
            <a:r>
              <a:rPr lang="zh-TW" altLang="en-US" sz="5400" spc="-150" dirty="0">
                <a:ln w="3175">
                  <a:noFill/>
                </a:ln>
                <a:gradFill flip="none" rotWithShape="1">
                  <a:gsLst>
                    <a:gs pos="0">
                      <a:srgbClr val="FFFFB9"/>
                    </a:gs>
                    <a:gs pos="36000">
                      <a:srgbClr val="FFFF99"/>
                    </a:gs>
                    <a:gs pos="86000">
                      <a:srgbClr val="F6AE1E"/>
                    </a:gs>
                  </a:gsLst>
                  <a:lin ang="5400000" scaled="0"/>
                  <a:tileRect/>
                </a:gradFill>
                <a:latin typeface="標楷體" panose="03000509000000000000" pitchFamily="65" charset="-120"/>
                <a:ea typeface="標楷體" panose="03000509000000000000" pitchFamily="65" charset="-120"/>
                <a:cs typeface="Arial" charset="0"/>
              </a:rPr>
              <a:t> </a:t>
            </a:r>
            <a:r>
              <a:rPr lang="zh-TW" altLang="en-US" sz="5400" spc="-150" dirty="0" smtClean="0">
                <a:ln w="3175">
                  <a:noFill/>
                </a:ln>
                <a:gradFill flip="none" rotWithShape="1">
                  <a:gsLst>
                    <a:gs pos="0">
                      <a:srgbClr val="FFFFB9"/>
                    </a:gs>
                    <a:gs pos="36000">
                      <a:srgbClr val="FFFF99"/>
                    </a:gs>
                    <a:gs pos="86000">
                      <a:srgbClr val="F6AE1E"/>
                    </a:gs>
                  </a:gsLst>
                  <a:lin ang="5400000" scaled="0"/>
                  <a:tileRect/>
                </a:gradFill>
                <a:latin typeface="標楷體" panose="03000509000000000000" pitchFamily="65" charset="-120"/>
                <a:ea typeface="標楷體" panose="03000509000000000000" pitchFamily="65" charset="-120"/>
                <a:cs typeface="Arial" charset="0"/>
              </a:rPr>
              <a:t>     </a:t>
            </a:r>
            <a:r>
              <a:rPr lang="en-US" altLang="zh-TW" sz="5400" spc="-150" dirty="0" smtClean="0">
                <a:ln w="3175">
                  <a:noFill/>
                </a:ln>
                <a:gradFill flip="none" rotWithShape="1">
                  <a:gsLst>
                    <a:gs pos="0">
                      <a:srgbClr val="FFFFB9"/>
                    </a:gs>
                    <a:gs pos="36000">
                      <a:srgbClr val="FFFF99"/>
                    </a:gs>
                    <a:gs pos="86000">
                      <a:srgbClr val="F6AE1E"/>
                    </a:gs>
                  </a:gsLst>
                  <a:lin ang="5400000" scaled="0"/>
                  <a:tileRect/>
                </a:gradFill>
                <a:latin typeface="標楷體" panose="03000509000000000000" pitchFamily="65" charset="-120"/>
                <a:ea typeface="標楷體" panose="03000509000000000000" pitchFamily="65" charset="-120"/>
                <a:cs typeface="Arial" charset="0"/>
              </a:rPr>
              <a:t>  </a:t>
            </a:r>
            <a:r>
              <a:rPr lang="zh-TW" altLang="en-US" sz="5400" spc="-150" dirty="0" smtClean="0">
                <a:ln w="3175">
                  <a:noFill/>
                </a:ln>
                <a:gradFill flip="none" rotWithShape="1">
                  <a:gsLst>
                    <a:gs pos="0">
                      <a:srgbClr val="FFFFB9"/>
                    </a:gs>
                    <a:gs pos="36000">
                      <a:srgbClr val="FFFF99"/>
                    </a:gs>
                    <a:gs pos="86000">
                      <a:srgbClr val="F6AE1E"/>
                    </a:gs>
                  </a:gsLst>
                  <a:lin ang="5400000" scaled="0"/>
                  <a:tileRect/>
                </a:gradFill>
                <a:latin typeface="標楷體" panose="03000509000000000000" pitchFamily="65" charset="-120"/>
                <a:ea typeface="標楷體" panose="03000509000000000000" pitchFamily="65" charset="-120"/>
                <a:cs typeface="Arial" charset="0"/>
              </a:rPr>
              <a:t> </a:t>
            </a:r>
            <a:endParaRPr lang="en-US" altLang="zh-TW" sz="5400" spc="-150" dirty="0">
              <a:ln w="3175">
                <a:noFill/>
              </a:ln>
              <a:gradFill flip="none" rotWithShape="1">
                <a:gsLst>
                  <a:gs pos="0">
                    <a:srgbClr val="FFFFB9"/>
                  </a:gs>
                  <a:gs pos="36000">
                    <a:srgbClr val="FFFF99"/>
                  </a:gs>
                  <a:gs pos="86000">
                    <a:srgbClr val="F6AE1E"/>
                  </a:gs>
                </a:gsLst>
                <a:lin ang="5400000" scaled="0"/>
                <a:tileRect/>
              </a:gradFill>
              <a:latin typeface="標楷體" panose="03000509000000000000" pitchFamily="65" charset="-120"/>
              <a:ea typeface="標楷體" panose="03000509000000000000" pitchFamily="65" charset="-120"/>
              <a:cs typeface="Arial" charset="0"/>
            </a:endParaRPr>
          </a:p>
          <a:p>
            <a:pPr marL="0" marR="0" lvl="0" indent="0" algn="l" defTabSz="914363" rtl="0" eaLnBrk="1" fontAlgn="auto" latinLnBrk="0" hangingPunct="1">
              <a:lnSpc>
                <a:spcPct val="100000"/>
              </a:lnSpc>
              <a:spcBef>
                <a:spcPct val="0"/>
              </a:spcBef>
              <a:spcAft>
                <a:spcPts val="0"/>
              </a:spcAft>
              <a:buClrTx/>
              <a:buSzTx/>
              <a:buFontTx/>
              <a:buNone/>
              <a:tabLst/>
              <a:defRPr/>
            </a:pPr>
            <a:r>
              <a:rPr lang="en-US" altLang="zh-TW" sz="5400" spc="-150" dirty="0" smtClean="0">
                <a:ln w="3175">
                  <a:noFill/>
                </a:ln>
                <a:gradFill flip="none" rotWithShape="1">
                  <a:gsLst>
                    <a:gs pos="0">
                      <a:srgbClr val="FFFFB9"/>
                    </a:gs>
                    <a:gs pos="36000">
                      <a:srgbClr val="FFFF99"/>
                    </a:gs>
                    <a:gs pos="86000">
                      <a:srgbClr val="F6AE1E"/>
                    </a:gs>
                  </a:gsLst>
                  <a:lin ang="5400000" scaled="0"/>
                  <a:tileRect/>
                </a:gradFill>
                <a:latin typeface="標楷體" panose="03000509000000000000" pitchFamily="65" charset="-120"/>
                <a:ea typeface="標楷體" panose="03000509000000000000" pitchFamily="65" charset="-120"/>
                <a:cs typeface="Arial" charset="0"/>
              </a:rPr>
              <a:t>        </a:t>
            </a:r>
          </a:p>
          <a:p>
            <a:pPr marL="0" marR="0" lvl="0" indent="0" algn="l" defTabSz="914363" rtl="0" eaLnBrk="1" fontAlgn="auto" latinLnBrk="0" hangingPunct="1">
              <a:lnSpc>
                <a:spcPct val="100000"/>
              </a:lnSpc>
              <a:spcBef>
                <a:spcPct val="0"/>
              </a:spcBef>
              <a:spcAft>
                <a:spcPts val="0"/>
              </a:spcAft>
              <a:buClrTx/>
              <a:buSzTx/>
              <a:buFontTx/>
              <a:buNone/>
              <a:tabLst/>
              <a:defRPr/>
            </a:pPr>
            <a:r>
              <a:rPr kumimoji="0" lang="en-US" altLang="zh-TW" sz="5400" b="0" i="0" u="none" strike="noStrike" kern="1200" cap="none" spc="-150" normalizeH="0" baseline="0" noProof="0" dirty="0" smtClean="0">
                <a:ln w="3175">
                  <a:noFill/>
                </a:ln>
                <a:gradFill flip="none" rotWithShape="1">
                  <a:gsLst>
                    <a:gs pos="0">
                      <a:srgbClr val="FFFFB9"/>
                    </a:gs>
                    <a:gs pos="36000">
                      <a:srgbClr val="FFFF99"/>
                    </a:gs>
                    <a:gs pos="86000">
                      <a:srgbClr val="F6AE1E"/>
                    </a:gs>
                  </a:gsLst>
                  <a:lin ang="5400000" scaled="0"/>
                  <a:tileRect/>
                </a:gradFill>
                <a:effectLst/>
                <a:uLnTx/>
                <a:uFillTx/>
                <a:latin typeface="標楷體" panose="03000509000000000000" pitchFamily="65" charset="-120"/>
                <a:ea typeface="標楷體" panose="03000509000000000000" pitchFamily="65" charset="-120"/>
                <a:cs typeface="Arial" charset="0"/>
              </a:rPr>
              <a:t/>
            </a:r>
            <a:br>
              <a:rPr kumimoji="0" lang="en-US" altLang="zh-TW" sz="5400" b="0" i="0" u="none" strike="noStrike" kern="1200" cap="none" spc="-150" normalizeH="0" baseline="0" noProof="0" dirty="0" smtClean="0">
                <a:ln w="3175">
                  <a:noFill/>
                </a:ln>
                <a:gradFill flip="none" rotWithShape="1">
                  <a:gsLst>
                    <a:gs pos="0">
                      <a:srgbClr val="FFFFB9"/>
                    </a:gs>
                    <a:gs pos="36000">
                      <a:srgbClr val="FFFF99"/>
                    </a:gs>
                    <a:gs pos="86000">
                      <a:srgbClr val="F6AE1E"/>
                    </a:gs>
                  </a:gsLst>
                  <a:lin ang="5400000" scaled="0"/>
                  <a:tileRect/>
                </a:gradFill>
                <a:effectLst/>
                <a:uLnTx/>
                <a:uFillTx/>
                <a:latin typeface="標楷體" panose="03000509000000000000" pitchFamily="65" charset="-120"/>
                <a:ea typeface="標楷體" panose="03000509000000000000" pitchFamily="65" charset="-120"/>
                <a:cs typeface="Arial" charset="0"/>
              </a:rPr>
            </a:br>
            <a:r>
              <a:rPr kumimoji="0" lang="en-US" altLang="zh-TW" sz="5400" b="0" i="0" u="none" strike="noStrike" kern="1200" cap="none" spc="-150" normalizeH="0" baseline="0" noProof="0" dirty="0" smtClean="0">
                <a:ln w="3175">
                  <a:noFill/>
                </a:ln>
                <a:gradFill flip="none" rotWithShape="1">
                  <a:gsLst>
                    <a:gs pos="0">
                      <a:srgbClr val="FFFFB9"/>
                    </a:gs>
                    <a:gs pos="36000">
                      <a:srgbClr val="FFFF99"/>
                    </a:gs>
                    <a:gs pos="86000">
                      <a:srgbClr val="F6AE1E"/>
                    </a:gs>
                  </a:gsLst>
                  <a:lin ang="5400000" scaled="0"/>
                  <a:tileRect/>
                </a:gradFill>
                <a:effectLst/>
                <a:uLnTx/>
                <a:uFillTx/>
                <a:latin typeface="標楷體" panose="03000509000000000000" pitchFamily="65" charset="-120"/>
                <a:ea typeface="標楷體" panose="03000509000000000000" pitchFamily="65" charset="-120"/>
                <a:cs typeface="Arial" charset="0"/>
              </a:rPr>
              <a:t>			</a:t>
            </a:r>
            <a:endParaRPr kumimoji="0" lang="en-US" altLang="zh-TW" sz="5400" b="0" i="0" u="none" strike="noStrike" kern="1200" cap="none" spc="-150" normalizeH="0" baseline="0" noProof="0" dirty="0">
              <a:ln w="3175">
                <a:noFill/>
              </a:ln>
              <a:gradFill flip="none" rotWithShape="1">
                <a:gsLst>
                  <a:gs pos="0">
                    <a:srgbClr val="FFFFB9"/>
                  </a:gs>
                  <a:gs pos="36000">
                    <a:srgbClr val="FFFF99"/>
                  </a:gs>
                  <a:gs pos="86000">
                    <a:srgbClr val="F6AE1E"/>
                  </a:gs>
                </a:gsLst>
                <a:lin ang="5400000" scaled="0"/>
                <a:tileRect/>
              </a:gradFill>
              <a:effectLst/>
              <a:uLnTx/>
              <a:uFillTx/>
              <a:latin typeface="標楷體" panose="03000509000000000000" pitchFamily="65" charset="-120"/>
              <a:ea typeface="標楷體" panose="03000509000000000000" pitchFamily="65" charset="-120"/>
              <a:cs typeface="Arial" charset="0"/>
            </a:endParaRPr>
          </a:p>
        </p:txBody>
      </p:sp>
    </p:spTree>
    <p:extLst>
      <p:ext uri="{BB962C8B-B14F-4D97-AF65-F5344CB8AC3E}">
        <p14:creationId xmlns:p14="http://schemas.microsoft.com/office/powerpoint/2010/main" val="398888138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88203"/>
            <a:ext cx="8382000" cy="830997"/>
          </a:xfrm>
        </p:spPr>
        <p:txBody>
          <a:bodyPr/>
          <a:lstStyle/>
          <a:p>
            <a:pPr algn="ctr">
              <a:lnSpc>
                <a:spcPct val="100000"/>
              </a:lnSpc>
            </a:pPr>
            <a:r>
              <a:rPr lang="zh-TW" altLang="en-US" sz="5400" dirty="0" smtClean="0">
                <a:latin typeface="標楷體" panose="03000509000000000000" pitchFamily="65" charset="-120"/>
                <a:ea typeface="標楷體" panose="03000509000000000000" pitchFamily="65" charset="-120"/>
              </a:rPr>
              <a:t>傳道書</a:t>
            </a:r>
            <a:r>
              <a:rPr lang="zh-TW" altLang="en-US" sz="5400" dirty="0" smtClean="0">
                <a:effectLst/>
                <a:latin typeface="標楷體" panose="03000509000000000000" pitchFamily="65" charset="-120"/>
                <a:ea typeface="標楷體" panose="03000509000000000000" pitchFamily="65" charset="-120"/>
              </a:rPr>
              <a:t> </a:t>
            </a:r>
            <a:r>
              <a:rPr lang="en-US" altLang="zh-TW" sz="5400" dirty="0" smtClean="0">
                <a:latin typeface="標楷體" panose="03000509000000000000" pitchFamily="65" charset="-120"/>
                <a:ea typeface="標楷體" panose="03000509000000000000" pitchFamily="65" charset="-120"/>
              </a:rPr>
              <a:t>3:9</a:t>
            </a:r>
            <a:endParaRPr lang="zh-TW" altLang="en-US" sz="5400" dirty="0">
              <a:effectLst/>
              <a:latin typeface="楷体" pitchFamily="49" charset="-122"/>
              <a:ea typeface="楷体" pitchFamily="49" charset="-122"/>
            </a:endParaRPr>
          </a:p>
        </p:txBody>
      </p:sp>
      <p:sp>
        <p:nvSpPr>
          <p:cNvPr id="10" name="Subtitle 2"/>
          <p:cNvSpPr>
            <a:spLocks noGrp="1"/>
          </p:cNvSpPr>
          <p:nvPr>
            <p:ph type="body" sz="quarter" idx="10"/>
          </p:nvPr>
        </p:nvSpPr>
        <p:spPr>
          <a:xfrm>
            <a:off x="685800" y="1413909"/>
            <a:ext cx="7848600" cy="1495794"/>
          </a:xfrm>
        </p:spPr>
        <p:txBody>
          <a:bodyPr/>
          <a:lstStyle/>
          <a:p>
            <a:pPr marL="0" indent="0">
              <a:buNone/>
            </a:pPr>
            <a:r>
              <a:rPr lang="zh-TW" altLang="en-US" sz="5400" dirty="0">
                <a:latin typeface="標楷體" panose="03000509000000000000" pitchFamily="65" charset="-120"/>
                <a:ea typeface="標楷體" panose="03000509000000000000" pitchFamily="65" charset="-120"/>
              </a:rPr>
              <a:t>作工的人在自己的勞碌上得到甚麼益處呢</a:t>
            </a:r>
            <a:r>
              <a:rPr lang="zh-TW" altLang="en-US" sz="5400" dirty="0" smtClean="0">
                <a:latin typeface="標楷體" panose="03000509000000000000" pitchFamily="65" charset="-120"/>
                <a:ea typeface="標楷體" panose="03000509000000000000" pitchFamily="65" charset="-120"/>
              </a:rPr>
              <a:t>？</a:t>
            </a:r>
            <a:endParaRPr lang="en-US" altLang="zh-TW" sz="5200" dirty="0" smtClean="0">
              <a:latin typeface="標楷體" pitchFamily="65" charset="-120"/>
              <a:ea typeface="標楷體" pitchFamily="65" charset="-120"/>
            </a:endParaRPr>
          </a:p>
        </p:txBody>
      </p:sp>
    </p:spTree>
    <p:extLst>
      <p:ext uri="{BB962C8B-B14F-4D97-AF65-F5344CB8AC3E}">
        <p14:creationId xmlns:p14="http://schemas.microsoft.com/office/powerpoint/2010/main" val="380474151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88203"/>
            <a:ext cx="8382000" cy="830997"/>
          </a:xfrm>
        </p:spPr>
        <p:txBody>
          <a:bodyPr/>
          <a:lstStyle/>
          <a:p>
            <a:pPr algn="ctr">
              <a:lnSpc>
                <a:spcPct val="100000"/>
              </a:lnSpc>
            </a:pPr>
            <a:r>
              <a:rPr lang="zh-TW" altLang="en-US" sz="5400" dirty="0" smtClean="0">
                <a:latin typeface="標楷體" panose="03000509000000000000" pitchFamily="65" charset="-120"/>
                <a:ea typeface="標楷體" panose="03000509000000000000" pitchFamily="65" charset="-120"/>
              </a:rPr>
              <a:t>傳道書</a:t>
            </a:r>
            <a:r>
              <a:rPr lang="zh-TW" altLang="en-US" sz="5400" dirty="0" smtClean="0">
                <a:effectLst/>
                <a:latin typeface="標楷體" panose="03000509000000000000" pitchFamily="65" charset="-120"/>
                <a:ea typeface="標楷體" panose="03000509000000000000" pitchFamily="65" charset="-120"/>
              </a:rPr>
              <a:t> </a:t>
            </a:r>
            <a:r>
              <a:rPr lang="en-US" altLang="zh-TW" sz="5400" dirty="0" smtClean="0">
                <a:latin typeface="標楷體" panose="03000509000000000000" pitchFamily="65" charset="-120"/>
                <a:ea typeface="標楷體" panose="03000509000000000000" pitchFamily="65" charset="-120"/>
              </a:rPr>
              <a:t>3:10</a:t>
            </a:r>
            <a:endParaRPr lang="zh-TW" altLang="en-US" sz="5400" dirty="0">
              <a:effectLst/>
              <a:latin typeface="楷体" pitchFamily="49" charset="-122"/>
              <a:ea typeface="楷体" pitchFamily="49" charset="-122"/>
            </a:endParaRPr>
          </a:p>
        </p:txBody>
      </p:sp>
      <p:sp>
        <p:nvSpPr>
          <p:cNvPr id="10" name="Subtitle 2"/>
          <p:cNvSpPr>
            <a:spLocks noGrp="1"/>
          </p:cNvSpPr>
          <p:nvPr>
            <p:ph type="body" sz="quarter" idx="10"/>
          </p:nvPr>
        </p:nvSpPr>
        <p:spPr>
          <a:xfrm>
            <a:off x="685800" y="1413909"/>
            <a:ext cx="7848600" cy="1495794"/>
          </a:xfrm>
        </p:spPr>
        <p:txBody>
          <a:bodyPr/>
          <a:lstStyle/>
          <a:p>
            <a:pPr marL="0" indent="0">
              <a:buNone/>
            </a:pPr>
            <a:r>
              <a:rPr lang="zh-TW" altLang="en-US" sz="5400" dirty="0" smtClean="0">
                <a:latin typeface="標楷體" panose="03000509000000000000" pitchFamily="65" charset="-120"/>
                <a:ea typeface="標楷體" panose="03000509000000000000" pitchFamily="65" charset="-120"/>
              </a:rPr>
              <a:t>我</a:t>
            </a:r>
            <a:r>
              <a:rPr lang="zh-TW" altLang="en-US" sz="5400" dirty="0">
                <a:latin typeface="標楷體" panose="03000509000000000000" pitchFamily="65" charset="-120"/>
                <a:ea typeface="標楷體" panose="03000509000000000000" pitchFamily="65" charset="-120"/>
              </a:rPr>
              <a:t>看　神給予世人的擔子，是要他們為此煩惱。</a:t>
            </a:r>
            <a:endParaRPr lang="en-US" altLang="zh-TW" sz="5200" dirty="0" smtClean="0">
              <a:latin typeface="標楷體" pitchFamily="65" charset="-120"/>
              <a:ea typeface="標楷體" pitchFamily="65" charset="-120"/>
            </a:endParaRPr>
          </a:p>
        </p:txBody>
      </p:sp>
    </p:spTree>
    <p:extLst>
      <p:ext uri="{BB962C8B-B14F-4D97-AF65-F5344CB8AC3E}">
        <p14:creationId xmlns:p14="http://schemas.microsoft.com/office/powerpoint/2010/main" val="344327837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88203"/>
            <a:ext cx="8382000" cy="830997"/>
          </a:xfrm>
        </p:spPr>
        <p:txBody>
          <a:bodyPr/>
          <a:lstStyle/>
          <a:p>
            <a:pPr algn="ctr">
              <a:lnSpc>
                <a:spcPct val="100000"/>
              </a:lnSpc>
            </a:pPr>
            <a:r>
              <a:rPr lang="zh-TW" altLang="en-US" sz="5400" dirty="0" smtClean="0">
                <a:latin typeface="標楷體" panose="03000509000000000000" pitchFamily="65" charset="-120"/>
                <a:ea typeface="標楷體" panose="03000509000000000000" pitchFamily="65" charset="-120"/>
              </a:rPr>
              <a:t>傳道書</a:t>
            </a:r>
            <a:r>
              <a:rPr lang="zh-TW" altLang="en-US" sz="5400" dirty="0" smtClean="0">
                <a:effectLst/>
                <a:latin typeface="標楷體" panose="03000509000000000000" pitchFamily="65" charset="-120"/>
                <a:ea typeface="標楷體" panose="03000509000000000000" pitchFamily="65" charset="-120"/>
              </a:rPr>
              <a:t> </a:t>
            </a:r>
            <a:r>
              <a:rPr lang="en-US" altLang="zh-TW" sz="5400" dirty="0" smtClean="0">
                <a:latin typeface="標楷體" panose="03000509000000000000" pitchFamily="65" charset="-120"/>
                <a:ea typeface="標楷體" panose="03000509000000000000" pitchFamily="65" charset="-120"/>
              </a:rPr>
              <a:t>3:11</a:t>
            </a:r>
            <a:endParaRPr lang="zh-TW" altLang="en-US" sz="5400" dirty="0">
              <a:effectLst/>
              <a:latin typeface="楷体" pitchFamily="49" charset="-122"/>
              <a:ea typeface="楷体" pitchFamily="49" charset="-122"/>
            </a:endParaRPr>
          </a:p>
        </p:txBody>
      </p:sp>
      <p:sp>
        <p:nvSpPr>
          <p:cNvPr id="10" name="Subtitle 2"/>
          <p:cNvSpPr>
            <a:spLocks noGrp="1"/>
          </p:cNvSpPr>
          <p:nvPr>
            <p:ph type="body" sz="quarter" idx="10"/>
          </p:nvPr>
        </p:nvSpPr>
        <p:spPr>
          <a:xfrm>
            <a:off x="685800" y="1413909"/>
            <a:ext cx="7848600" cy="3739485"/>
          </a:xfrm>
        </p:spPr>
        <p:txBody>
          <a:bodyPr/>
          <a:lstStyle/>
          <a:p>
            <a:pPr marL="0" indent="0">
              <a:buNone/>
            </a:pPr>
            <a:r>
              <a:rPr lang="zh-TW" altLang="en-US" sz="5400" dirty="0">
                <a:latin typeface="標楷體" panose="03000509000000000000" pitchFamily="65" charset="-120"/>
                <a:ea typeface="標楷體" panose="03000509000000000000" pitchFamily="65" charset="-120"/>
              </a:rPr>
              <a:t>他使萬事各按其時，成為美好；他又把永恆的意識放在人的心裡；雖然這樣，人還是不能察覺　神自始至終的作為。</a:t>
            </a:r>
            <a:endParaRPr lang="en-US" altLang="zh-TW" sz="5200" dirty="0" smtClean="0">
              <a:latin typeface="標楷體" pitchFamily="65" charset="-120"/>
              <a:ea typeface="標楷體" pitchFamily="65" charset="-120"/>
            </a:endParaRPr>
          </a:p>
        </p:txBody>
      </p:sp>
    </p:spTree>
    <p:extLst>
      <p:ext uri="{BB962C8B-B14F-4D97-AF65-F5344CB8AC3E}">
        <p14:creationId xmlns:p14="http://schemas.microsoft.com/office/powerpoint/2010/main" val="16182204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88203"/>
            <a:ext cx="8382000" cy="830997"/>
          </a:xfrm>
        </p:spPr>
        <p:txBody>
          <a:bodyPr/>
          <a:lstStyle/>
          <a:p>
            <a:pPr algn="ctr">
              <a:lnSpc>
                <a:spcPct val="100000"/>
              </a:lnSpc>
            </a:pPr>
            <a:r>
              <a:rPr lang="zh-TW" altLang="en-US" sz="5400" dirty="0">
                <a:latin typeface="標楷體" panose="03000509000000000000" pitchFamily="65" charset="-120"/>
                <a:ea typeface="標楷體" panose="03000509000000000000" pitchFamily="65" charset="-120"/>
              </a:rPr>
              <a:t>傳道書 </a:t>
            </a:r>
            <a:r>
              <a:rPr lang="en-US" altLang="zh-TW" sz="5400" dirty="0" smtClean="0">
                <a:latin typeface="標楷體" panose="03000509000000000000" pitchFamily="65" charset="-120"/>
                <a:ea typeface="標楷體" panose="03000509000000000000" pitchFamily="65" charset="-120"/>
              </a:rPr>
              <a:t>3:12</a:t>
            </a:r>
            <a:endParaRPr lang="zh-TW" altLang="en-US" sz="5400" dirty="0">
              <a:effectLst/>
              <a:latin typeface="楷体" pitchFamily="49" charset="-122"/>
              <a:ea typeface="楷体" pitchFamily="49" charset="-122"/>
            </a:endParaRPr>
          </a:p>
        </p:txBody>
      </p:sp>
      <p:sp>
        <p:nvSpPr>
          <p:cNvPr id="10" name="Subtitle 2"/>
          <p:cNvSpPr>
            <a:spLocks noGrp="1"/>
          </p:cNvSpPr>
          <p:nvPr>
            <p:ph type="body" sz="quarter" idx="10"/>
          </p:nvPr>
        </p:nvSpPr>
        <p:spPr>
          <a:xfrm>
            <a:off x="685800" y="1413909"/>
            <a:ext cx="7848600" cy="1495794"/>
          </a:xfrm>
        </p:spPr>
        <p:txBody>
          <a:bodyPr/>
          <a:lstStyle/>
          <a:p>
            <a:pPr marL="0" indent="0">
              <a:buNone/>
            </a:pPr>
            <a:r>
              <a:rPr lang="zh-TW" altLang="en-US" sz="5400" dirty="0">
                <a:latin typeface="標楷體" panose="03000509000000000000" pitchFamily="65" charset="-120"/>
                <a:ea typeface="標楷體" panose="03000509000000000000" pitchFamily="65" charset="-120"/>
              </a:rPr>
              <a:t>我曉得人生最好是尋樂享福，</a:t>
            </a:r>
            <a:endParaRPr lang="en-US" altLang="zh-TW" sz="5200" dirty="0" smtClean="0">
              <a:latin typeface="標楷體" pitchFamily="65" charset="-120"/>
              <a:ea typeface="標楷體" pitchFamily="65" charset="-120"/>
            </a:endParaRPr>
          </a:p>
        </p:txBody>
      </p:sp>
    </p:spTree>
    <p:extLst>
      <p:ext uri="{BB962C8B-B14F-4D97-AF65-F5344CB8AC3E}">
        <p14:creationId xmlns:p14="http://schemas.microsoft.com/office/powerpoint/2010/main" val="373114280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88203"/>
            <a:ext cx="8382000" cy="830997"/>
          </a:xfrm>
        </p:spPr>
        <p:txBody>
          <a:bodyPr/>
          <a:lstStyle/>
          <a:p>
            <a:pPr algn="ctr">
              <a:lnSpc>
                <a:spcPct val="100000"/>
              </a:lnSpc>
            </a:pPr>
            <a:r>
              <a:rPr lang="zh-TW" altLang="en-US" sz="5400" dirty="0" smtClean="0">
                <a:latin typeface="標楷體" panose="03000509000000000000" pitchFamily="65" charset="-120"/>
                <a:ea typeface="標楷體" panose="03000509000000000000" pitchFamily="65" charset="-120"/>
              </a:rPr>
              <a:t>傳道書</a:t>
            </a:r>
            <a:r>
              <a:rPr lang="zh-TW" altLang="en-US" sz="5400" dirty="0" smtClean="0">
                <a:effectLst/>
                <a:latin typeface="標楷體" panose="03000509000000000000" pitchFamily="65" charset="-120"/>
                <a:ea typeface="標楷體" panose="03000509000000000000" pitchFamily="65" charset="-120"/>
              </a:rPr>
              <a:t> </a:t>
            </a:r>
            <a:r>
              <a:rPr lang="en-US" altLang="zh-TW" sz="5400" dirty="0" smtClean="0">
                <a:latin typeface="標楷體" panose="03000509000000000000" pitchFamily="65" charset="-120"/>
                <a:ea typeface="標楷體" panose="03000509000000000000" pitchFamily="65" charset="-120"/>
              </a:rPr>
              <a:t>3:13</a:t>
            </a:r>
            <a:endParaRPr lang="zh-TW" altLang="en-US" sz="5400" dirty="0">
              <a:effectLst/>
              <a:latin typeface="楷体" pitchFamily="49" charset="-122"/>
              <a:ea typeface="楷体" pitchFamily="49" charset="-122"/>
            </a:endParaRPr>
          </a:p>
        </p:txBody>
      </p:sp>
      <p:sp>
        <p:nvSpPr>
          <p:cNvPr id="10" name="Subtitle 2"/>
          <p:cNvSpPr>
            <a:spLocks noGrp="1"/>
          </p:cNvSpPr>
          <p:nvPr>
            <p:ph type="body" sz="quarter" idx="10"/>
          </p:nvPr>
        </p:nvSpPr>
        <p:spPr>
          <a:xfrm>
            <a:off x="685800" y="1413909"/>
            <a:ext cx="7848600" cy="2243691"/>
          </a:xfrm>
        </p:spPr>
        <p:txBody>
          <a:bodyPr/>
          <a:lstStyle/>
          <a:p>
            <a:pPr marL="0" indent="0">
              <a:buNone/>
            </a:pPr>
            <a:r>
              <a:rPr lang="zh-TW" altLang="en-US" sz="5400" dirty="0">
                <a:latin typeface="標楷體" panose="03000509000000000000" pitchFamily="65" charset="-120"/>
                <a:ea typeface="標楷體" panose="03000509000000000000" pitchFamily="65" charset="-120"/>
              </a:rPr>
              <a:t>人人有吃有喝，在自己的一切勞碌中自得其樂；這就是　神的恩賜。</a:t>
            </a:r>
            <a:endParaRPr lang="en-US" altLang="zh-TW" sz="5200" dirty="0" smtClean="0">
              <a:latin typeface="標楷體" pitchFamily="65" charset="-120"/>
              <a:ea typeface="標楷體" pitchFamily="65" charset="-120"/>
            </a:endParaRPr>
          </a:p>
        </p:txBody>
      </p:sp>
    </p:spTree>
    <p:extLst>
      <p:ext uri="{BB962C8B-B14F-4D97-AF65-F5344CB8AC3E}">
        <p14:creationId xmlns:p14="http://schemas.microsoft.com/office/powerpoint/2010/main" val="395448959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88203"/>
            <a:ext cx="8382000" cy="830997"/>
          </a:xfrm>
        </p:spPr>
        <p:txBody>
          <a:bodyPr/>
          <a:lstStyle/>
          <a:p>
            <a:pPr algn="ctr">
              <a:lnSpc>
                <a:spcPct val="100000"/>
              </a:lnSpc>
            </a:pPr>
            <a:r>
              <a:rPr lang="zh-TW" altLang="en-US" sz="5400" dirty="0">
                <a:latin typeface="標楷體" panose="03000509000000000000" pitchFamily="65" charset="-120"/>
                <a:ea typeface="標楷體" panose="03000509000000000000" pitchFamily="65" charset="-120"/>
              </a:rPr>
              <a:t>傳道書 </a:t>
            </a:r>
            <a:r>
              <a:rPr lang="en-US" altLang="zh-TW" sz="5400" dirty="0" smtClean="0">
                <a:latin typeface="標楷體" panose="03000509000000000000" pitchFamily="65" charset="-120"/>
                <a:ea typeface="標楷體" panose="03000509000000000000" pitchFamily="65" charset="-120"/>
              </a:rPr>
              <a:t>3:14</a:t>
            </a:r>
            <a:endParaRPr lang="zh-TW" altLang="en-US" sz="5400" dirty="0">
              <a:effectLst/>
              <a:latin typeface="楷体" pitchFamily="49" charset="-122"/>
              <a:ea typeface="楷体" pitchFamily="49" charset="-122"/>
            </a:endParaRPr>
          </a:p>
        </p:txBody>
      </p:sp>
      <p:sp>
        <p:nvSpPr>
          <p:cNvPr id="10" name="Subtitle 2"/>
          <p:cNvSpPr>
            <a:spLocks noGrp="1"/>
          </p:cNvSpPr>
          <p:nvPr>
            <p:ph type="body" sz="quarter" idx="10"/>
          </p:nvPr>
        </p:nvSpPr>
        <p:spPr>
          <a:xfrm>
            <a:off x="685800" y="1413909"/>
            <a:ext cx="7848600" cy="3739485"/>
          </a:xfrm>
        </p:spPr>
        <p:txBody>
          <a:bodyPr/>
          <a:lstStyle/>
          <a:p>
            <a:pPr marL="0" indent="0">
              <a:buNone/>
            </a:pPr>
            <a:r>
              <a:rPr lang="zh-TW" altLang="en-US" sz="5400" dirty="0">
                <a:latin typeface="標楷體" panose="03000509000000000000" pitchFamily="65" charset="-120"/>
                <a:ea typeface="標楷體" panose="03000509000000000000" pitchFamily="65" charset="-120"/>
              </a:rPr>
              <a:t>我知道　神所作的一切，都必永存，無可增添，無可減少；　神這樣作，為要使人在他面前存敬畏的心。 </a:t>
            </a:r>
            <a:endParaRPr lang="en-US" altLang="zh-TW" sz="5200" dirty="0" smtClean="0">
              <a:latin typeface="標楷體" pitchFamily="65" charset="-120"/>
              <a:ea typeface="標楷體" pitchFamily="65" charset="-120"/>
            </a:endParaRPr>
          </a:p>
        </p:txBody>
      </p:sp>
    </p:spTree>
    <p:extLst>
      <p:ext uri="{BB962C8B-B14F-4D97-AF65-F5344CB8AC3E}">
        <p14:creationId xmlns:p14="http://schemas.microsoft.com/office/powerpoint/2010/main" val="395536984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88203"/>
            <a:ext cx="8382000" cy="830997"/>
          </a:xfrm>
        </p:spPr>
        <p:txBody>
          <a:bodyPr/>
          <a:lstStyle/>
          <a:p>
            <a:pPr algn="ctr">
              <a:lnSpc>
                <a:spcPct val="100000"/>
              </a:lnSpc>
            </a:pPr>
            <a:r>
              <a:rPr lang="zh-TW" altLang="en-US" sz="5400" dirty="0" smtClean="0">
                <a:latin typeface="標楷體" panose="03000509000000000000" pitchFamily="65" charset="-120"/>
                <a:ea typeface="標楷體" panose="03000509000000000000" pitchFamily="65" charset="-120"/>
              </a:rPr>
              <a:t>傳道書</a:t>
            </a:r>
            <a:r>
              <a:rPr lang="zh-TW" altLang="en-US" sz="5400" dirty="0" smtClean="0">
                <a:effectLst/>
                <a:latin typeface="標楷體" panose="03000509000000000000" pitchFamily="65" charset="-120"/>
                <a:ea typeface="標楷體" panose="03000509000000000000" pitchFamily="65" charset="-120"/>
              </a:rPr>
              <a:t> </a:t>
            </a:r>
            <a:r>
              <a:rPr lang="en-US" altLang="zh-TW" sz="5400" dirty="0" smtClean="0">
                <a:latin typeface="標楷體" panose="03000509000000000000" pitchFamily="65" charset="-120"/>
                <a:ea typeface="標楷體" panose="03000509000000000000" pitchFamily="65" charset="-120"/>
              </a:rPr>
              <a:t>3:15</a:t>
            </a:r>
            <a:endParaRPr lang="zh-TW" altLang="en-US" sz="5400" dirty="0">
              <a:effectLst/>
              <a:latin typeface="楷体" pitchFamily="49" charset="-122"/>
              <a:ea typeface="楷体" pitchFamily="49" charset="-122"/>
            </a:endParaRPr>
          </a:p>
        </p:txBody>
      </p:sp>
      <p:sp>
        <p:nvSpPr>
          <p:cNvPr id="10" name="Subtitle 2"/>
          <p:cNvSpPr>
            <a:spLocks noGrp="1"/>
          </p:cNvSpPr>
          <p:nvPr>
            <p:ph type="body" sz="quarter" idx="10"/>
          </p:nvPr>
        </p:nvSpPr>
        <p:spPr>
          <a:xfrm>
            <a:off x="685800" y="1413909"/>
            <a:ext cx="7848600" cy="4487382"/>
          </a:xfrm>
        </p:spPr>
        <p:txBody>
          <a:bodyPr/>
          <a:lstStyle/>
          <a:p>
            <a:pPr marL="0" indent="0">
              <a:buNone/>
            </a:pPr>
            <a:r>
              <a:rPr lang="zh-TW" altLang="en-US" sz="5400" dirty="0">
                <a:latin typeface="標楷體" panose="03000509000000000000" pitchFamily="65" charset="-120"/>
                <a:ea typeface="標楷體" panose="03000509000000000000" pitchFamily="65" charset="-120"/>
              </a:rPr>
              <a:t>現在有的，先前就有；將來有的，早已有了；因為 神使已過的事重新出現（「使已過的事重新出現」直譯是「尋找被追趕的」）。</a:t>
            </a:r>
            <a:endParaRPr lang="en-US" altLang="zh-TW" sz="5200" dirty="0" smtClean="0">
              <a:latin typeface="標楷體" pitchFamily="65" charset="-120"/>
              <a:ea typeface="標楷體" pitchFamily="65" charset="-120"/>
            </a:endParaRPr>
          </a:p>
        </p:txBody>
      </p:sp>
    </p:spTree>
    <p:extLst>
      <p:ext uri="{BB962C8B-B14F-4D97-AF65-F5344CB8AC3E}">
        <p14:creationId xmlns:p14="http://schemas.microsoft.com/office/powerpoint/2010/main" val="312377214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88203"/>
            <a:ext cx="8382000" cy="830997"/>
          </a:xfrm>
        </p:spPr>
        <p:txBody>
          <a:bodyPr/>
          <a:lstStyle/>
          <a:p>
            <a:pPr algn="ctr">
              <a:lnSpc>
                <a:spcPct val="100000"/>
              </a:lnSpc>
            </a:pPr>
            <a:r>
              <a:rPr lang="zh-TW" altLang="en-US" sz="5400" dirty="0">
                <a:latin typeface="標楷體" panose="03000509000000000000" pitchFamily="65" charset="-120"/>
                <a:ea typeface="標楷體" panose="03000509000000000000" pitchFamily="65" charset="-120"/>
              </a:rPr>
              <a:t>約翰福音 </a:t>
            </a:r>
            <a:r>
              <a:rPr lang="en-US" altLang="zh-TW" sz="5400" dirty="0" smtClean="0">
                <a:latin typeface="標楷體" panose="03000509000000000000" pitchFamily="65" charset="-120"/>
                <a:ea typeface="標楷體" panose="03000509000000000000" pitchFamily="65" charset="-120"/>
              </a:rPr>
              <a:t>8:31</a:t>
            </a:r>
            <a:endParaRPr lang="zh-TW" altLang="en-US" sz="5400" dirty="0">
              <a:effectLst/>
              <a:latin typeface="楷体" pitchFamily="49" charset="-122"/>
              <a:ea typeface="楷体" pitchFamily="49" charset="-122"/>
            </a:endParaRPr>
          </a:p>
        </p:txBody>
      </p:sp>
      <p:sp>
        <p:nvSpPr>
          <p:cNvPr id="10" name="Subtitle 2"/>
          <p:cNvSpPr>
            <a:spLocks noGrp="1"/>
          </p:cNvSpPr>
          <p:nvPr>
            <p:ph type="body" sz="quarter" idx="10"/>
          </p:nvPr>
        </p:nvSpPr>
        <p:spPr>
          <a:xfrm>
            <a:off x="685800" y="1413909"/>
            <a:ext cx="7848600" cy="2243691"/>
          </a:xfrm>
        </p:spPr>
        <p:txBody>
          <a:bodyPr/>
          <a:lstStyle/>
          <a:p>
            <a:pPr marL="0" indent="0">
              <a:buNone/>
            </a:pPr>
            <a:r>
              <a:rPr lang="zh-TW" altLang="en-US" sz="5400" dirty="0">
                <a:latin typeface="標楷體" panose="03000509000000000000" pitchFamily="65" charset="-120"/>
                <a:ea typeface="標楷體" panose="03000509000000000000" pitchFamily="65" charset="-120"/>
              </a:rPr>
              <a:t>於是耶穌對信了他的猶太人說：「你們若持守我的道，就真是我的門徒了；</a:t>
            </a:r>
            <a:endParaRPr lang="en-US" altLang="zh-TW" sz="5200" dirty="0" smtClean="0">
              <a:latin typeface="標楷體" pitchFamily="65" charset="-120"/>
              <a:ea typeface="標楷體" pitchFamily="65" charset="-120"/>
            </a:endParaRPr>
          </a:p>
        </p:txBody>
      </p:sp>
    </p:spTree>
    <p:extLst>
      <p:ext uri="{BB962C8B-B14F-4D97-AF65-F5344CB8AC3E}">
        <p14:creationId xmlns:p14="http://schemas.microsoft.com/office/powerpoint/2010/main" val="46288631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88203"/>
            <a:ext cx="8382000" cy="830997"/>
          </a:xfrm>
        </p:spPr>
        <p:txBody>
          <a:bodyPr/>
          <a:lstStyle/>
          <a:p>
            <a:pPr algn="ctr">
              <a:lnSpc>
                <a:spcPct val="100000"/>
              </a:lnSpc>
            </a:pPr>
            <a:r>
              <a:rPr lang="zh-TW" altLang="en-US" sz="5400" dirty="0">
                <a:latin typeface="標楷體" panose="03000509000000000000" pitchFamily="65" charset="-120"/>
                <a:ea typeface="標楷體" panose="03000509000000000000" pitchFamily="65" charset="-120"/>
              </a:rPr>
              <a:t>約翰福音 </a:t>
            </a:r>
            <a:r>
              <a:rPr lang="en-US" altLang="zh-TW" sz="5400" dirty="0" smtClean="0">
                <a:latin typeface="標楷體" panose="03000509000000000000" pitchFamily="65" charset="-120"/>
                <a:ea typeface="標楷體" panose="03000509000000000000" pitchFamily="65" charset="-120"/>
              </a:rPr>
              <a:t>8:32</a:t>
            </a:r>
            <a:endParaRPr lang="zh-TW" altLang="en-US" sz="5400" dirty="0">
              <a:effectLst/>
              <a:latin typeface="楷体" pitchFamily="49" charset="-122"/>
              <a:ea typeface="楷体" pitchFamily="49" charset="-122"/>
            </a:endParaRPr>
          </a:p>
        </p:txBody>
      </p:sp>
      <p:sp>
        <p:nvSpPr>
          <p:cNvPr id="10" name="Subtitle 2"/>
          <p:cNvSpPr>
            <a:spLocks noGrp="1"/>
          </p:cNvSpPr>
          <p:nvPr>
            <p:ph type="body" sz="quarter" idx="10"/>
          </p:nvPr>
        </p:nvSpPr>
        <p:spPr>
          <a:xfrm>
            <a:off x="685800" y="1413909"/>
            <a:ext cx="7848600" cy="1495794"/>
          </a:xfrm>
        </p:spPr>
        <p:txBody>
          <a:bodyPr/>
          <a:lstStyle/>
          <a:p>
            <a:pPr marL="0" indent="0">
              <a:buNone/>
            </a:pPr>
            <a:r>
              <a:rPr lang="zh-TW" altLang="en-US" sz="5400" dirty="0">
                <a:latin typeface="標楷體" panose="03000509000000000000" pitchFamily="65" charset="-120"/>
                <a:ea typeface="標楷體" panose="03000509000000000000" pitchFamily="65" charset="-120"/>
              </a:rPr>
              <a:t>你們必定認識真理，真理必定使你們自由。」 </a:t>
            </a:r>
            <a:endParaRPr lang="en-US" altLang="zh-TW" sz="5200" dirty="0" smtClean="0">
              <a:latin typeface="標楷體" pitchFamily="65" charset="-120"/>
              <a:ea typeface="標楷體" pitchFamily="65" charset="-120"/>
            </a:endParaRPr>
          </a:p>
        </p:txBody>
      </p:sp>
    </p:spTree>
    <p:extLst>
      <p:ext uri="{BB962C8B-B14F-4D97-AF65-F5344CB8AC3E}">
        <p14:creationId xmlns:p14="http://schemas.microsoft.com/office/powerpoint/2010/main" val="71901739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88203"/>
            <a:ext cx="8382000" cy="830997"/>
          </a:xfrm>
        </p:spPr>
        <p:txBody>
          <a:bodyPr/>
          <a:lstStyle/>
          <a:p>
            <a:pPr algn="ctr">
              <a:lnSpc>
                <a:spcPct val="100000"/>
              </a:lnSpc>
            </a:pPr>
            <a:r>
              <a:rPr lang="zh-TW" altLang="en-US" sz="5400" dirty="0">
                <a:latin typeface="標楷體" panose="03000509000000000000" pitchFamily="65" charset="-120"/>
                <a:ea typeface="標楷體" panose="03000509000000000000" pitchFamily="65" charset="-120"/>
              </a:rPr>
              <a:t>約翰福音 </a:t>
            </a:r>
            <a:r>
              <a:rPr lang="en-US" altLang="zh-TW" sz="5400" dirty="0" smtClean="0">
                <a:latin typeface="標楷體" panose="03000509000000000000" pitchFamily="65" charset="-120"/>
                <a:ea typeface="標楷體" panose="03000509000000000000" pitchFamily="65" charset="-120"/>
              </a:rPr>
              <a:t>8:36</a:t>
            </a:r>
            <a:endParaRPr lang="zh-TW" altLang="en-US" sz="5400" dirty="0">
              <a:effectLst/>
              <a:latin typeface="楷体" pitchFamily="49" charset="-122"/>
              <a:ea typeface="楷体" pitchFamily="49" charset="-122"/>
            </a:endParaRPr>
          </a:p>
        </p:txBody>
      </p:sp>
      <p:sp>
        <p:nvSpPr>
          <p:cNvPr id="10" name="Subtitle 2"/>
          <p:cNvSpPr>
            <a:spLocks noGrp="1"/>
          </p:cNvSpPr>
          <p:nvPr>
            <p:ph type="body" sz="quarter" idx="10"/>
          </p:nvPr>
        </p:nvSpPr>
        <p:spPr>
          <a:xfrm>
            <a:off x="685800" y="1413909"/>
            <a:ext cx="7848600" cy="2243691"/>
          </a:xfrm>
        </p:spPr>
        <p:txBody>
          <a:bodyPr/>
          <a:lstStyle/>
          <a:p>
            <a:pPr marL="0" indent="0">
              <a:buNone/>
            </a:pPr>
            <a:r>
              <a:rPr lang="zh-TW" altLang="en-US" sz="5400" dirty="0">
                <a:latin typeface="標楷體" panose="03000509000000000000" pitchFamily="65" charset="-120"/>
                <a:ea typeface="標楷體" panose="03000509000000000000" pitchFamily="65" charset="-120"/>
              </a:rPr>
              <a:t>所以，　神的兒子若使你們自由，你們就真的得自由了。</a:t>
            </a:r>
            <a:endParaRPr lang="en-US" altLang="zh-TW" sz="5200" dirty="0" smtClean="0">
              <a:latin typeface="標楷體" pitchFamily="65" charset="-120"/>
              <a:ea typeface="標楷體" pitchFamily="65" charset="-120"/>
            </a:endParaRPr>
          </a:p>
        </p:txBody>
      </p:sp>
    </p:spTree>
    <p:extLst>
      <p:ext uri="{BB962C8B-B14F-4D97-AF65-F5344CB8AC3E}">
        <p14:creationId xmlns:p14="http://schemas.microsoft.com/office/powerpoint/2010/main" val="376110243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88203"/>
            <a:ext cx="8382000" cy="830997"/>
          </a:xfrm>
        </p:spPr>
        <p:txBody>
          <a:bodyPr/>
          <a:lstStyle/>
          <a:p>
            <a:pPr algn="ctr">
              <a:lnSpc>
                <a:spcPct val="100000"/>
              </a:lnSpc>
            </a:pPr>
            <a:r>
              <a:rPr lang="zh-TW" altLang="en-US" sz="5400" dirty="0" smtClean="0">
                <a:latin typeface="標楷體" panose="03000509000000000000" pitchFamily="65" charset="-120"/>
                <a:ea typeface="標楷體" panose="03000509000000000000" pitchFamily="65" charset="-120"/>
              </a:rPr>
              <a:t>傳道書</a:t>
            </a:r>
            <a:r>
              <a:rPr lang="zh-TW" altLang="en-US" sz="5400" dirty="0" smtClean="0">
                <a:effectLst/>
                <a:latin typeface="標楷體" panose="03000509000000000000" pitchFamily="65" charset="-120"/>
                <a:ea typeface="標楷體" panose="03000509000000000000" pitchFamily="65" charset="-120"/>
              </a:rPr>
              <a:t> </a:t>
            </a:r>
            <a:r>
              <a:rPr lang="en-US" altLang="zh-TW" sz="5400" dirty="0" smtClean="0">
                <a:latin typeface="標楷體" panose="03000509000000000000" pitchFamily="65" charset="-120"/>
                <a:ea typeface="標楷體" panose="03000509000000000000" pitchFamily="65" charset="-120"/>
              </a:rPr>
              <a:t>3:1</a:t>
            </a:r>
            <a:endParaRPr lang="zh-TW" altLang="en-US" sz="5400" dirty="0">
              <a:effectLst/>
              <a:latin typeface="楷体" pitchFamily="49" charset="-122"/>
              <a:ea typeface="楷体" pitchFamily="49" charset="-122"/>
            </a:endParaRPr>
          </a:p>
        </p:txBody>
      </p:sp>
      <p:sp>
        <p:nvSpPr>
          <p:cNvPr id="10" name="Subtitle 2"/>
          <p:cNvSpPr>
            <a:spLocks noGrp="1"/>
          </p:cNvSpPr>
          <p:nvPr>
            <p:ph type="body" sz="quarter" idx="10"/>
          </p:nvPr>
        </p:nvSpPr>
        <p:spPr>
          <a:xfrm>
            <a:off x="685800" y="1413909"/>
            <a:ext cx="7848600" cy="1495794"/>
          </a:xfrm>
        </p:spPr>
        <p:txBody>
          <a:bodyPr/>
          <a:lstStyle/>
          <a:p>
            <a:pPr marL="0" indent="0">
              <a:buNone/>
            </a:pPr>
            <a:r>
              <a:rPr lang="zh-TW" altLang="en-US" sz="5400" dirty="0">
                <a:latin typeface="標楷體" panose="03000509000000000000" pitchFamily="65" charset="-120"/>
                <a:ea typeface="標楷體" panose="03000509000000000000" pitchFamily="65" charset="-120"/>
              </a:rPr>
              <a:t>萬事都有定期，天下萬務都有定時：</a:t>
            </a:r>
            <a:endParaRPr lang="en-US" altLang="zh-TW" sz="5200" dirty="0" smtClean="0">
              <a:latin typeface="標楷體" pitchFamily="65" charset="-120"/>
              <a:ea typeface="標楷體" pitchFamily="65" charset="-120"/>
            </a:endParaRPr>
          </a:p>
        </p:txBody>
      </p:sp>
    </p:spTree>
    <p:extLst>
      <p:ext uri="{BB962C8B-B14F-4D97-AF65-F5344CB8AC3E}">
        <p14:creationId xmlns:p14="http://schemas.microsoft.com/office/powerpoint/2010/main" val="124831219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88203"/>
            <a:ext cx="8382000" cy="830997"/>
          </a:xfrm>
        </p:spPr>
        <p:txBody>
          <a:bodyPr/>
          <a:lstStyle/>
          <a:p>
            <a:pPr algn="ctr">
              <a:lnSpc>
                <a:spcPct val="100000"/>
              </a:lnSpc>
            </a:pPr>
            <a:r>
              <a:rPr lang="zh-TW" altLang="en-US" sz="5400" dirty="0" smtClean="0">
                <a:latin typeface="標楷體" panose="03000509000000000000" pitchFamily="65" charset="-120"/>
                <a:ea typeface="標楷體" panose="03000509000000000000" pitchFamily="65" charset="-120"/>
              </a:rPr>
              <a:t>傳道書</a:t>
            </a:r>
            <a:r>
              <a:rPr lang="zh-TW" altLang="en-US" sz="5400" dirty="0" smtClean="0">
                <a:effectLst/>
                <a:latin typeface="標楷體" panose="03000509000000000000" pitchFamily="65" charset="-120"/>
                <a:ea typeface="標楷體" panose="03000509000000000000" pitchFamily="65" charset="-120"/>
              </a:rPr>
              <a:t> </a:t>
            </a:r>
            <a:r>
              <a:rPr lang="en-US" altLang="zh-TW" sz="5400" dirty="0" smtClean="0">
                <a:latin typeface="標楷體" panose="03000509000000000000" pitchFamily="65" charset="-120"/>
                <a:ea typeface="標楷體" panose="03000509000000000000" pitchFamily="65" charset="-120"/>
              </a:rPr>
              <a:t>3:2</a:t>
            </a:r>
            <a:endParaRPr lang="zh-TW" altLang="en-US" sz="5400" dirty="0">
              <a:effectLst/>
              <a:latin typeface="楷体" pitchFamily="49" charset="-122"/>
              <a:ea typeface="楷体" pitchFamily="49" charset="-122"/>
            </a:endParaRPr>
          </a:p>
        </p:txBody>
      </p:sp>
      <p:sp>
        <p:nvSpPr>
          <p:cNvPr id="10" name="Subtitle 2"/>
          <p:cNvSpPr>
            <a:spLocks noGrp="1"/>
          </p:cNvSpPr>
          <p:nvPr>
            <p:ph type="body" sz="quarter" idx="10"/>
          </p:nvPr>
        </p:nvSpPr>
        <p:spPr>
          <a:xfrm>
            <a:off x="685800" y="1413909"/>
            <a:ext cx="7848600" cy="1495794"/>
          </a:xfrm>
        </p:spPr>
        <p:txBody>
          <a:bodyPr/>
          <a:lstStyle/>
          <a:p>
            <a:pPr marL="0" indent="0">
              <a:buNone/>
            </a:pPr>
            <a:r>
              <a:rPr lang="zh-TW" altLang="en-US" sz="5400" dirty="0">
                <a:latin typeface="標楷體" panose="03000509000000000000" pitchFamily="65" charset="-120"/>
                <a:ea typeface="標楷體" panose="03000509000000000000" pitchFamily="65" charset="-120"/>
              </a:rPr>
              <a:t>生有時，死有時；栽種有時，拔出所種的也有時；</a:t>
            </a:r>
            <a:endParaRPr lang="en-US" altLang="zh-TW" sz="5200" dirty="0" smtClean="0">
              <a:latin typeface="標楷體" pitchFamily="65" charset="-120"/>
              <a:ea typeface="標楷體" pitchFamily="65" charset="-120"/>
            </a:endParaRPr>
          </a:p>
        </p:txBody>
      </p:sp>
    </p:spTree>
    <p:extLst>
      <p:ext uri="{BB962C8B-B14F-4D97-AF65-F5344CB8AC3E}">
        <p14:creationId xmlns:p14="http://schemas.microsoft.com/office/powerpoint/2010/main" val="387769895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88203"/>
            <a:ext cx="8382000" cy="830997"/>
          </a:xfrm>
        </p:spPr>
        <p:txBody>
          <a:bodyPr/>
          <a:lstStyle/>
          <a:p>
            <a:pPr algn="ctr">
              <a:lnSpc>
                <a:spcPct val="100000"/>
              </a:lnSpc>
            </a:pPr>
            <a:r>
              <a:rPr lang="zh-TW" altLang="en-US" sz="5400" dirty="0" smtClean="0">
                <a:latin typeface="標楷體" panose="03000509000000000000" pitchFamily="65" charset="-120"/>
                <a:ea typeface="標楷體" panose="03000509000000000000" pitchFamily="65" charset="-120"/>
              </a:rPr>
              <a:t>傳道書</a:t>
            </a:r>
            <a:r>
              <a:rPr lang="zh-TW" altLang="en-US" sz="5400" dirty="0" smtClean="0">
                <a:effectLst/>
                <a:latin typeface="標楷體" panose="03000509000000000000" pitchFamily="65" charset="-120"/>
                <a:ea typeface="標楷體" panose="03000509000000000000" pitchFamily="65" charset="-120"/>
              </a:rPr>
              <a:t> </a:t>
            </a:r>
            <a:r>
              <a:rPr lang="en-US" altLang="zh-TW" sz="5400" dirty="0" smtClean="0">
                <a:latin typeface="標楷體" panose="03000509000000000000" pitchFamily="65" charset="-120"/>
                <a:ea typeface="標楷體" panose="03000509000000000000" pitchFamily="65" charset="-120"/>
              </a:rPr>
              <a:t>3:3</a:t>
            </a:r>
            <a:endParaRPr lang="zh-TW" altLang="en-US" sz="5400" dirty="0">
              <a:effectLst/>
              <a:latin typeface="楷体" pitchFamily="49" charset="-122"/>
              <a:ea typeface="楷体" pitchFamily="49" charset="-122"/>
            </a:endParaRPr>
          </a:p>
        </p:txBody>
      </p:sp>
      <p:sp>
        <p:nvSpPr>
          <p:cNvPr id="10" name="Subtitle 2"/>
          <p:cNvSpPr>
            <a:spLocks noGrp="1"/>
          </p:cNvSpPr>
          <p:nvPr>
            <p:ph type="body" sz="quarter" idx="10"/>
          </p:nvPr>
        </p:nvSpPr>
        <p:spPr>
          <a:xfrm>
            <a:off x="685800" y="1413909"/>
            <a:ext cx="7848600" cy="1495794"/>
          </a:xfrm>
        </p:spPr>
        <p:txBody>
          <a:bodyPr/>
          <a:lstStyle/>
          <a:p>
            <a:pPr marL="0" indent="0">
              <a:buNone/>
            </a:pPr>
            <a:r>
              <a:rPr lang="zh-TW" altLang="en-US" sz="5400" dirty="0">
                <a:latin typeface="標楷體" panose="03000509000000000000" pitchFamily="65" charset="-120"/>
                <a:ea typeface="標楷體" panose="03000509000000000000" pitchFamily="65" charset="-120"/>
              </a:rPr>
              <a:t>殺戮有時，醫治有時；拆毀有時，建造有時；</a:t>
            </a:r>
            <a:endParaRPr lang="en-US" altLang="zh-TW" sz="5200" dirty="0" smtClean="0">
              <a:latin typeface="標楷體" pitchFamily="65" charset="-120"/>
              <a:ea typeface="標楷體" pitchFamily="65" charset="-120"/>
            </a:endParaRPr>
          </a:p>
        </p:txBody>
      </p:sp>
    </p:spTree>
    <p:extLst>
      <p:ext uri="{BB962C8B-B14F-4D97-AF65-F5344CB8AC3E}">
        <p14:creationId xmlns:p14="http://schemas.microsoft.com/office/powerpoint/2010/main" val="393150638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88203"/>
            <a:ext cx="8382000" cy="830997"/>
          </a:xfrm>
        </p:spPr>
        <p:txBody>
          <a:bodyPr/>
          <a:lstStyle/>
          <a:p>
            <a:pPr algn="ctr">
              <a:lnSpc>
                <a:spcPct val="100000"/>
              </a:lnSpc>
            </a:pPr>
            <a:r>
              <a:rPr lang="zh-TW" altLang="en-US" sz="5400" dirty="0" smtClean="0">
                <a:latin typeface="標楷體" panose="03000509000000000000" pitchFamily="65" charset="-120"/>
                <a:ea typeface="標楷體" panose="03000509000000000000" pitchFamily="65" charset="-120"/>
              </a:rPr>
              <a:t>傳道書</a:t>
            </a:r>
            <a:r>
              <a:rPr lang="zh-TW" altLang="en-US" sz="5400" dirty="0" smtClean="0">
                <a:effectLst/>
                <a:latin typeface="標楷體" panose="03000509000000000000" pitchFamily="65" charset="-120"/>
                <a:ea typeface="標楷體" panose="03000509000000000000" pitchFamily="65" charset="-120"/>
              </a:rPr>
              <a:t> </a:t>
            </a:r>
            <a:r>
              <a:rPr lang="en-US" altLang="zh-TW" sz="5400" dirty="0" smtClean="0">
                <a:latin typeface="標楷體" panose="03000509000000000000" pitchFamily="65" charset="-120"/>
                <a:ea typeface="標楷體" panose="03000509000000000000" pitchFamily="65" charset="-120"/>
              </a:rPr>
              <a:t>3:4</a:t>
            </a:r>
            <a:endParaRPr lang="zh-TW" altLang="en-US" sz="5400" dirty="0">
              <a:effectLst/>
              <a:latin typeface="楷体" pitchFamily="49" charset="-122"/>
              <a:ea typeface="楷体" pitchFamily="49" charset="-122"/>
            </a:endParaRPr>
          </a:p>
        </p:txBody>
      </p:sp>
      <p:sp>
        <p:nvSpPr>
          <p:cNvPr id="10" name="Subtitle 2"/>
          <p:cNvSpPr>
            <a:spLocks noGrp="1"/>
          </p:cNvSpPr>
          <p:nvPr>
            <p:ph type="body" sz="quarter" idx="10"/>
          </p:nvPr>
        </p:nvSpPr>
        <p:spPr>
          <a:xfrm>
            <a:off x="685800" y="1413909"/>
            <a:ext cx="7848600" cy="1495794"/>
          </a:xfrm>
        </p:spPr>
        <p:txBody>
          <a:bodyPr/>
          <a:lstStyle/>
          <a:p>
            <a:pPr marL="0" indent="0">
              <a:buNone/>
            </a:pPr>
            <a:r>
              <a:rPr lang="zh-TW" altLang="en-US" sz="5400" dirty="0">
                <a:latin typeface="標楷體" panose="03000509000000000000" pitchFamily="65" charset="-120"/>
                <a:ea typeface="標楷體" panose="03000509000000000000" pitchFamily="65" charset="-120"/>
              </a:rPr>
              <a:t>哭有時，笑有時；哀慟有時，踴躍有時；</a:t>
            </a:r>
            <a:endParaRPr lang="en-US" altLang="zh-TW" sz="5200" dirty="0" smtClean="0">
              <a:latin typeface="標楷體" pitchFamily="65" charset="-120"/>
              <a:ea typeface="標楷體" pitchFamily="65" charset="-120"/>
            </a:endParaRPr>
          </a:p>
        </p:txBody>
      </p:sp>
    </p:spTree>
    <p:extLst>
      <p:ext uri="{BB962C8B-B14F-4D97-AF65-F5344CB8AC3E}">
        <p14:creationId xmlns:p14="http://schemas.microsoft.com/office/powerpoint/2010/main" val="426799318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88203"/>
            <a:ext cx="8382000" cy="830997"/>
          </a:xfrm>
        </p:spPr>
        <p:txBody>
          <a:bodyPr/>
          <a:lstStyle/>
          <a:p>
            <a:pPr algn="ctr">
              <a:lnSpc>
                <a:spcPct val="100000"/>
              </a:lnSpc>
            </a:pPr>
            <a:r>
              <a:rPr lang="zh-TW" altLang="en-US" sz="5400" dirty="0" smtClean="0">
                <a:latin typeface="標楷體" panose="03000509000000000000" pitchFamily="65" charset="-120"/>
                <a:ea typeface="標楷體" panose="03000509000000000000" pitchFamily="65" charset="-120"/>
              </a:rPr>
              <a:t>傳道書</a:t>
            </a:r>
            <a:r>
              <a:rPr lang="zh-TW" altLang="en-US" sz="5400" dirty="0" smtClean="0">
                <a:effectLst/>
                <a:latin typeface="標楷體" panose="03000509000000000000" pitchFamily="65" charset="-120"/>
                <a:ea typeface="標楷體" panose="03000509000000000000" pitchFamily="65" charset="-120"/>
              </a:rPr>
              <a:t> </a:t>
            </a:r>
            <a:r>
              <a:rPr lang="en-US" altLang="zh-TW" sz="5400" dirty="0" smtClean="0">
                <a:latin typeface="標楷體" panose="03000509000000000000" pitchFamily="65" charset="-120"/>
                <a:ea typeface="標楷體" panose="03000509000000000000" pitchFamily="65" charset="-120"/>
              </a:rPr>
              <a:t>3:5</a:t>
            </a:r>
            <a:endParaRPr lang="zh-TW" altLang="en-US" sz="5400" dirty="0">
              <a:effectLst/>
              <a:latin typeface="楷体" pitchFamily="49" charset="-122"/>
              <a:ea typeface="楷体" pitchFamily="49" charset="-122"/>
            </a:endParaRPr>
          </a:p>
        </p:txBody>
      </p:sp>
      <p:sp>
        <p:nvSpPr>
          <p:cNvPr id="10" name="Subtitle 2"/>
          <p:cNvSpPr>
            <a:spLocks noGrp="1"/>
          </p:cNvSpPr>
          <p:nvPr>
            <p:ph type="body" sz="quarter" idx="10"/>
          </p:nvPr>
        </p:nvSpPr>
        <p:spPr>
          <a:xfrm>
            <a:off x="685800" y="1413909"/>
            <a:ext cx="7848600" cy="2243691"/>
          </a:xfrm>
        </p:spPr>
        <p:txBody>
          <a:bodyPr/>
          <a:lstStyle/>
          <a:p>
            <a:pPr marL="0" indent="0">
              <a:buNone/>
            </a:pPr>
            <a:r>
              <a:rPr lang="zh-TW" altLang="en-US" sz="5400" dirty="0">
                <a:latin typeface="標楷體" panose="03000509000000000000" pitchFamily="65" charset="-120"/>
                <a:ea typeface="標楷體" panose="03000509000000000000" pitchFamily="65" charset="-120"/>
              </a:rPr>
              <a:t>拋擲石頭有時，堆聚石頭有時；擁抱有時，避免擁抱有時；</a:t>
            </a:r>
            <a:endParaRPr lang="en-US" altLang="zh-TW" sz="5200" dirty="0" smtClean="0">
              <a:latin typeface="標楷體" pitchFamily="65" charset="-120"/>
              <a:ea typeface="標楷體" pitchFamily="65" charset="-120"/>
            </a:endParaRPr>
          </a:p>
        </p:txBody>
      </p:sp>
    </p:spTree>
    <p:extLst>
      <p:ext uri="{BB962C8B-B14F-4D97-AF65-F5344CB8AC3E}">
        <p14:creationId xmlns:p14="http://schemas.microsoft.com/office/powerpoint/2010/main" val="319995510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88203"/>
            <a:ext cx="8382000" cy="830997"/>
          </a:xfrm>
        </p:spPr>
        <p:txBody>
          <a:bodyPr/>
          <a:lstStyle/>
          <a:p>
            <a:pPr algn="ctr">
              <a:lnSpc>
                <a:spcPct val="100000"/>
              </a:lnSpc>
            </a:pPr>
            <a:r>
              <a:rPr lang="zh-TW" altLang="en-US" sz="5400" dirty="0">
                <a:latin typeface="標楷體" panose="03000509000000000000" pitchFamily="65" charset="-120"/>
                <a:ea typeface="標楷體" panose="03000509000000000000" pitchFamily="65" charset="-120"/>
              </a:rPr>
              <a:t>傳道書 </a:t>
            </a:r>
            <a:r>
              <a:rPr lang="en-US" altLang="zh-TW" sz="5400" dirty="0" smtClean="0">
                <a:latin typeface="標楷體" panose="03000509000000000000" pitchFamily="65" charset="-120"/>
                <a:ea typeface="標楷體" panose="03000509000000000000" pitchFamily="65" charset="-120"/>
              </a:rPr>
              <a:t>3:6</a:t>
            </a:r>
            <a:endParaRPr lang="zh-TW" altLang="en-US" sz="5400" dirty="0">
              <a:effectLst/>
              <a:latin typeface="楷体" pitchFamily="49" charset="-122"/>
              <a:ea typeface="楷体" pitchFamily="49" charset="-122"/>
            </a:endParaRPr>
          </a:p>
        </p:txBody>
      </p:sp>
      <p:sp>
        <p:nvSpPr>
          <p:cNvPr id="10" name="Subtitle 2"/>
          <p:cNvSpPr>
            <a:spLocks noGrp="1"/>
          </p:cNvSpPr>
          <p:nvPr>
            <p:ph type="body" sz="quarter" idx="10"/>
          </p:nvPr>
        </p:nvSpPr>
        <p:spPr>
          <a:xfrm>
            <a:off x="685800" y="1413909"/>
            <a:ext cx="7848600" cy="1495794"/>
          </a:xfrm>
        </p:spPr>
        <p:txBody>
          <a:bodyPr/>
          <a:lstStyle/>
          <a:p>
            <a:pPr marL="0" indent="0">
              <a:buNone/>
            </a:pPr>
            <a:r>
              <a:rPr lang="zh-TW" altLang="en-US" sz="5400" dirty="0">
                <a:latin typeface="標楷體" panose="03000509000000000000" pitchFamily="65" charset="-120"/>
                <a:ea typeface="標楷體" panose="03000509000000000000" pitchFamily="65" charset="-120"/>
              </a:rPr>
              <a:t>尋找有時，捨棄有時；保存有時，拋棄有時；</a:t>
            </a:r>
            <a:endParaRPr lang="en-US" altLang="zh-TW" sz="5200" dirty="0" smtClean="0">
              <a:latin typeface="標楷體" pitchFamily="65" charset="-120"/>
              <a:ea typeface="標楷體" pitchFamily="65" charset="-120"/>
            </a:endParaRPr>
          </a:p>
        </p:txBody>
      </p:sp>
    </p:spTree>
    <p:extLst>
      <p:ext uri="{BB962C8B-B14F-4D97-AF65-F5344CB8AC3E}">
        <p14:creationId xmlns:p14="http://schemas.microsoft.com/office/powerpoint/2010/main" val="17222364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88203"/>
            <a:ext cx="8382000" cy="830997"/>
          </a:xfrm>
        </p:spPr>
        <p:txBody>
          <a:bodyPr/>
          <a:lstStyle/>
          <a:p>
            <a:pPr algn="ctr">
              <a:lnSpc>
                <a:spcPct val="100000"/>
              </a:lnSpc>
            </a:pPr>
            <a:r>
              <a:rPr lang="zh-TW" altLang="en-US" sz="5400" dirty="0" smtClean="0">
                <a:latin typeface="標楷體" panose="03000509000000000000" pitchFamily="65" charset="-120"/>
                <a:ea typeface="標楷體" panose="03000509000000000000" pitchFamily="65" charset="-120"/>
              </a:rPr>
              <a:t>傳道書</a:t>
            </a:r>
            <a:r>
              <a:rPr lang="zh-TW" altLang="en-US" sz="5400" dirty="0" smtClean="0">
                <a:effectLst/>
                <a:latin typeface="標楷體" panose="03000509000000000000" pitchFamily="65" charset="-120"/>
                <a:ea typeface="標楷體" panose="03000509000000000000" pitchFamily="65" charset="-120"/>
              </a:rPr>
              <a:t> </a:t>
            </a:r>
            <a:r>
              <a:rPr lang="en-US" altLang="zh-TW" sz="5400" dirty="0" smtClean="0">
                <a:latin typeface="標楷體" panose="03000509000000000000" pitchFamily="65" charset="-120"/>
                <a:ea typeface="標楷體" panose="03000509000000000000" pitchFamily="65" charset="-120"/>
              </a:rPr>
              <a:t>3:7</a:t>
            </a:r>
            <a:endParaRPr lang="zh-TW" altLang="en-US" sz="5400" dirty="0">
              <a:effectLst/>
              <a:latin typeface="楷体" pitchFamily="49" charset="-122"/>
              <a:ea typeface="楷体" pitchFamily="49" charset="-122"/>
            </a:endParaRPr>
          </a:p>
        </p:txBody>
      </p:sp>
      <p:sp>
        <p:nvSpPr>
          <p:cNvPr id="10" name="Subtitle 2"/>
          <p:cNvSpPr>
            <a:spLocks noGrp="1"/>
          </p:cNvSpPr>
          <p:nvPr>
            <p:ph type="body" sz="quarter" idx="10"/>
          </p:nvPr>
        </p:nvSpPr>
        <p:spPr>
          <a:xfrm>
            <a:off x="685800" y="1413909"/>
            <a:ext cx="7848600" cy="1495794"/>
          </a:xfrm>
        </p:spPr>
        <p:txBody>
          <a:bodyPr/>
          <a:lstStyle/>
          <a:p>
            <a:pPr marL="0" indent="0">
              <a:buNone/>
            </a:pPr>
            <a:r>
              <a:rPr lang="zh-TW" altLang="en-US" sz="5400" dirty="0">
                <a:latin typeface="標楷體" panose="03000509000000000000" pitchFamily="65" charset="-120"/>
                <a:ea typeface="標楷體" panose="03000509000000000000" pitchFamily="65" charset="-120"/>
              </a:rPr>
              <a:t>撕裂有時，縫補有時；靜默有時，講話有時；</a:t>
            </a:r>
            <a:endParaRPr lang="en-US" altLang="zh-TW" sz="5200" dirty="0" smtClean="0">
              <a:latin typeface="標楷體" pitchFamily="65" charset="-120"/>
              <a:ea typeface="標楷體" pitchFamily="65" charset="-120"/>
            </a:endParaRPr>
          </a:p>
        </p:txBody>
      </p:sp>
    </p:spTree>
    <p:extLst>
      <p:ext uri="{BB962C8B-B14F-4D97-AF65-F5344CB8AC3E}">
        <p14:creationId xmlns:p14="http://schemas.microsoft.com/office/powerpoint/2010/main" val="16828868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88203"/>
            <a:ext cx="8382000" cy="830997"/>
          </a:xfrm>
        </p:spPr>
        <p:txBody>
          <a:bodyPr/>
          <a:lstStyle/>
          <a:p>
            <a:pPr algn="ctr">
              <a:lnSpc>
                <a:spcPct val="100000"/>
              </a:lnSpc>
            </a:pPr>
            <a:r>
              <a:rPr lang="zh-TW" altLang="en-US" sz="5400" dirty="0">
                <a:latin typeface="標楷體" panose="03000509000000000000" pitchFamily="65" charset="-120"/>
                <a:ea typeface="標楷體" panose="03000509000000000000" pitchFamily="65" charset="-120"/>
              </a:rPr>
              <a:t>傳道書 </a:t>
            </a:r>
            <a:r>
              <a:rPr lang="en-US" altLang="zh-TW" sz="5400" dirty="0" smtClean="0">
                <a:latin typeface="標楷體" panose="03000509000000000000" pitchFamily="65" charset="-120"/>
                <a:ea typeface="標楷體" panose="03000509000000000000" pitchFamily="65" charset="-120"/>
              </a:rPr>
              <a:t>3:8</a:t>
            </a:r>
            <a:endParaRPr lang="zh-TW" altLang="en-US" sz="5400" dirty="0">
              <a:effectLst/>
              <a:latin typeface="楷体" pitchFamily="49" charset="-122"/>
              <a:ea typeface="楷体" pitchFamily="49" charset="-122"/>
            </a:endParaRPr>
          </a:p>
        </p:txBody>
      </p:sp>
      <p:sp>
        <p:nvSpPr>
          <p:cNvPr id="10" name="Subtitle 2"/>
          <p:cNvSpPr>
            <a:spLocks noGrp="1"/>
          </p:cNvSpPr>
          <p:nvPr>
            <p:ph type="body" sz="quarter" idx="10"/>
          </p:nvPr>
        </p:nvSpPr>
        <p:spPr>
          <a:xfrm>
            <a:off x="685800" y="1413909"/>
            <a:ext cx="7848600" cy="1495794"/>
          </a:xfrm>
        </p:spPr>
        <p:txBody>
          <a:bodyPr/>
          <a:lstStyle/>
          <a:p>
            <a:pPr marL="0" indent="0">
              <a:buNone/>
            </a:pPr>
            <a:r>
              <a:rPr lang="zh-TW" altLang="en-US" sz="5400" dirty="0">
                <a:latin typeface="標楷體" panose="03000509000000000000" pitchFamily="65" charset="-120"/>
                <a:ea typeface="標楷體" panose="03000509000000000000" pitchFamily="65" charset="-120"/>
              </a:rPr>
              <a:t>愛有時，恨有時；戰爭有時，和平有時。</a:t>
            </a:r>
            <a:endParaRPr lang="en-US" altLang="zh-TW" sz="5200" dirty="0" smtClean="0">
              <a:latin typeface="標楷體" pitchFamily="65" charset="-120"/>
              <a:ea typeface="標楷體" pitchFamily="65" charset="-120"/>
            </a:endParaRPr>
          </a:p>
        </p:txBody>
      </p:sp>
    </p:spTree>
    <p:extLst>
      <p:ext uri="{BB962C8B-B14F-4D97-AF65-F5344CB8AC3E}">
        <p14:creationId xmlns:p14="http://schemas.microsoft.com/office/powerpoint/2010/main" val="235879608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theme/theme1.xml><?xml version="1.0" encoding="utf-8"?>
<a:theme xmlns:a="http://schemas.openxmlformats.org/drawingml/2006/main" name="1_Purple Template 1 Trebuchet">
  <a:themeElements>
    <a:clrScheme name="Purple Template-Template">
      <a:dk1>
        <a:srgbClr val="000000"/>
      </a:dk1>
      <a:lt1>
        <a:srgbClr val="FFFFFF"/>
      </a:lt1>
      <a:dk2>
        <a:srgbClr val="663474"/>
      </a:dk2>
      <a:lt2>
        <a:srgbClr val="DBB7FF"/>
      </a:lt2>
      <a:accent1>
        <a:srgbClr val="FFC000"/>
      </a:accent1>
      <a:accent2>
        <a:srgbClr val="3497AE"/>
      </a:accent2>
      <a:accent3>
        <a:srgbClr val="DF8045"/>
      </a:accent3>
      <a:accent4>
        <a:srgbClr val="7DCC2E"/>
      </a:accent4>
      <a:accent5>
        <a:srgbClr val="FF9929"/>
      </a:accent5>
      <a:accent6>
        <a:srgbClr val="2681E6"/>
      </a:accent6>
      <a:hlink>
        <a:srgbClr val="F0ED7B"/>
      </a:hlink>
      <a:folHlink>
        <a:srgbClr val="F3EB4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rgbClr val="FFFFFF"/>
            </a:solidFill>
            <a:effectLst>
              <a:outerShdw blurRad="38100" dist="38100" dir="2700000" algn="tl">
                <a:srgbClr val="000000">
                  <a:alpha val="43137"/>
                </a:srgbClr>
              </a:outerShdw>
            </a:effectLst>
            <a:latin typeface="Trebuchet MS"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2.xml><?xml version="1.0" encoding="utf-8"?>
<a:theme xmlns:a="http://schemas.openxmlformats.org/drawingml/2006/main" name="White with Courier font for code slides">
  <a:themeElements>
    <a:clrScheme name="Blue Template-Template">
      <a:dk1>
        <a:srgbClr val="000000"/>
      </a:dk1>
      <a:lt1>
        <a:srgbClr val="FFFFFF"/>
      </a:lt1>
      <a:dk2>
        <a:srgbClr val="050595"/>
      </a:dk2>
      <a:lt2>
        <a:srgbClr val="FFFFFF"/>
      </a:lt2>
      <a:accent1>
        <a:srgbClr val="FFC000"/>
      </a:accent1>
      <a:accent2>
        <a:srgbClr val="3497AE"/>
      </a:accent2>
      <a:accent3>
        <a:srgbClr val="DF8045"/>
      </a:accent3>
      <a:accent4>
        <a:srgbClr val="7DCC2E"/>
      </a:accent4>
      <a:accent5>
        <a:srgbClr val="FF9929"/>
      </a:accent5>
      <a:accent6>
        <a:srgbClr val="7D3DA1"/>
      </a:accent6>
      <a:hlink>
        <a:srgbClr val="F3EB4F"/>
      </a:hlink>
      <a:folHlink>
        <a:srgbClr val="7DDD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109728" tIns="54864" rIns="109728" bIns="54864" numCol="1" rtlCol="0" anchor="ctr" anchorCtr="0" compatLnSpc="1">
        <a:prstTxWarp prst="textNoShape">
          <a:avLst/>
        </a:prstTxWarp>
      </a:bodyPr>
      <a:lstStyle>
        <a:defPPr marL="0" marR="0" indent="0" algn="ctr" defTabSz="1096963" rtl="0" eaLnBrk="1" fontAlgn="base" latinLnBrk="0" hangingPunct="1">
          <a:lnSpc>
            <a:spcPct val="100000"/>
          </a:lnSpc>
          <a:spcBef>
            <a:spcPct val="0"/>
          </a:spcBef>
          <a:spcAft>
            <a:spcPct val="0"/>
          </a:spcAft>
          <a:buClrTx/>
          <a:buSzTx/>
          <a:buFontTx/>
          <a:buNone/>
          <a:tabLst/>
          <a:defRPr kumimoji="0"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FEC5FF7F-93B2-49BC-9CA7-D427703A430B}">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1_Purple Template 1 Trebuchet</Template>
  <TotalTime>1082</TotalTime>
  <Words>2241</Words>
  <Application>Microsoft Office PowerPoint</Application>
  <PresentationFormat>如螢幕大小 (4:3)</PresentationFormat>
  <Paragraphs>118</Paragraphs>
  <Slides>19</Slides>
  <Notes>19</Notes>
  <HiddenSlides>0</HiddenSlides>
  <MMClips>0</MMClips>
  <ScaleCrop>false</ScaleCrop>
  <HeadingPairs>
    <vt:vector size="6" baseType="variant">
      <vt:variant>
        <vt:lpstr>使用字型</vt:lpstr>
      </vt:variant>
      <vt:variant>
        <vt:i4>7</vt:i4>
      </vt:variant>
      <vt:variant>
        <vt:lpstr>佈景主題</vt:lpstr>
      </vt:variant>
      <vt:variant>
        <vt:i4>2</vt:i4>
      </vt:variant>
      <vt:variant>
        <vt:lpstr>投影片標題</vt:lpstr>
      </vt:variant>
      <vt:variant>
        <vt:i4>19</vt:i4>
      </vt:variant>
    </vt:vector>
  </HeadingPairs>
  <TitlesOfParts>
    <vt:vector size="28" baseType="lpstr">
      <vt:lpstr>楷体</vt:lpstr>
      <vt:lpstr>標楷體</vt:lpstr>
      <vt:lpstr>Arial</vt:lpstr>
      <vt:lpstr>Calibri</vt:lpstr>
      <vt:lpstr>Courier New</vt:lpstr>
      <vt:lpstr>Trebuchet MS</vt:lpstr>
      <vt:lpstr>Wingdings</vt:lpstr>
      <vt:lpstr>1_Purple Template 1 Trebuchet</vt:lpstr>
      <vt:lpstr>White with Courier font for code slides</vt:lpstr>
      <vt:lpstr>        讀經</vt:lpstr>
      <vt:lpstr>傳道書 3:1</vt:lpstr>
      <vt:lpstr>傳道書 3:2</vt:lpstr>
      <vt:lpstr>傳道書 3:3</vt:lpstr>
      <vt:lpstr>傳道書 3:4</vt:lpstr>
      <vt:lpstr>傳道書 3:5</vt:lpstr>
      <vt:lpstr>傳道書 3:6</vt:lpstr>
      <vt:lpstr>傳道書 3:7</vt:lpstr>
      <vt:lpstr>傳道書 3:8</vt:lpstr>
      <vt:lpstr>傳道書 3:9</vt:lpstr>
      <vt:lpstr>傳道書 3:10</vt:lpstr>
      <vt:lpstr>傳道書 3:11</vt:lpstr>
      <vt:lpstr>傳道書 3:12</vt:lpstr>
      <vt:lpstr>傳道書 3:13</vt:lpstr>
      <vt:lpstr>傳道書 3:14</vt:lpstr>
      <vt:lpstr>傳道書 3:15</vt:lpstr>
      <vt:lpstr>約翰福音 8:31</vt:lpstr>
      <vt:lpstr>約翰福音 8:32</vt:lpstr>
      <vt:lpstr>約翰福音 8:36</vt:lpstr>
    </vt:vector>
  </TitlesOfParts>
  <Company>Hewlett-Packard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請預備我們的心來敬拜 神 請將手機關閉</dc:title>
  <dc:creator>Chingsville</dc:creator>
  <cp:lastModifiedBy>Benjamin Sun</cp:lastModifiedBy>
  <cp:revision>222</cp:revision>
  <dcterms:created xsi:type="dcterms:W3CDTF">2015-02-07T13:24:58Z</dcterms:created>
  <dcterms:modified xsi:type="dcterms:W3CDTF">2018-09-28T15:54:43Z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TC102867729990</vt:lpwstr>
  </property>
</Properties>
</file>