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96" r:id="rId4"/>
    <p:sldId id="334" r:id="rId5"/>
    <p:sldId id="335" r:id="rId6"/>
    <p:sldId id="336" r:id="rId7"/>
    <p:sldId id="337" r:id="rId8"/>
    <p:sldId id="338" r:id="rId9"/>
    <p:sldId id="339" r:id="rId10"/>
    <p:sldId id="340" r:id="rId11"/>
    <p:sldId id="341" r:id="rId12"/>
    <p:sldId id="34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0" y="-8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11/2/2018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楷体" pitchFamily="49" charset="-122"/>
                <a:ea typeface="楷体" pitchFamily="49" charset="-122"/>
              </a:rPr>
              <a:t>        讀經</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1295400" y="1905000"/>
            <a:ext cx="6934200" cy="44958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約書亞記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1:1-9</a:t>
            </a: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 </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endParaRPr>
          </a:p>
          <a:p>
            <a:pPr marL="0" marR="0" lvl="0" indent="0" algn="l" defTabSz="914363" rtl="0" eaLnBrk="1" fontAlgn="auto" latinLnBrk="0" hangingPunct="1">
              <a:lnSpc>
                <a:spcPct val="100000"/>
              </a:lnSpc>
              <a:spcBef>
                <a:spcPct val="0"/>
              </a:spcBef>
              <a:spcAft>
                <a:spcPts val="0"/>
              </a:spcAft>
              <a:buClrTx/>
              <a:buSzTx/>
              <a:buFontTx/>
              <a:buNone/>
              <a:tabLst/>
              <a:defRPr/>
            </a:pP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r>
            <a:b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endPar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約書亞記 </a:t>
            </a:r>
            <a:r>
              <a:rPr lang="en-US" altLang="zh-TW" sz="5400" dirty="0" smtClean="0">
                <a:latin typeface="楷体" pitchFamily="49" charset="-122"/>
                <a:ea typeface="楷体" pitchFamily="49" charset="-122"/>
              </a:rPr>
              <a:t>1:9</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我不是吩咐過你要堅強勇敢嗎？所以，你不要懼怕，也不要驚慌；因為你無論到哪裡去，耶和華你的　神必與你同在。”</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約書亞記 </a:t>
            </a:r>
            <a:r>
              <a:rPr lang="en-US" altLang="zh-TW" sz="5400" dirty="0" smtClean="0">
                <a:latin typeface="楷体" pitchFamily="49" charset="-122"/>
                <a:ea typeface="楷体" pitchFamily="49" charset="-122"/>
              </a:rPr>
              <a:t>1:1</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耶和華的僕人</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死了以後，耶和華吩咐</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的侍從，</a:t>
            </a:r>
            <a:r>
              <a:rPr lang="zh-TW" altLang="en-US" sz="5400" u="sng" dirty="0" smtClean="0">
                <a:latin typeface="標楷體" pitchFamily="65" charset="-120"/>
                <a:ea typeface="標楷體" pitchFamily="65" charset="-120"/>
              </a:rPr>
              <a:t>嫩</a:t>
            </a:r>
            <a:r>
              <a:rPr lang="zh-TW" altLang="en-US" sz="5400" dirty="0" smtClean="0">
                <a:latin typeface="標楷體" pitchFamily="65" charset="-120"/>
                <a:ea typeface="標楷體" pitchFamily="65" charset="-120"/>
              </a:rPr>
              <a:t>的兒子</a:t>
            </a:r>
            <a:r>
              <a:rPr lang="zh-TW" altLang="en-US" sz="5400" u="sng" dirty="0" smtClean="0">
                <a:latin typeface="標楷體" pitchFamily="65" charset="-120"/>
                <a:ea typeface="標楷體" pitchFamily="65" charset="-120"/>
              </a:rPr>
              <a:t>約書亞</a:t>
            </a:r>
            <a:r>
              <a:rPr lang="zh-TW" altLang="en-US" sz="5400" dirty="0" smtClean="0">
                <a:latin typeface="標楷體" pitchFamily="65" charset="-120"/>
                <a:ea typeface="標楷體" pitchFamily="65" charset="-120"/>
              </a:rPr>
              <a:t>，說：</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約書亞記 </a:t>
            </a:r>
            <a:r>
              <a:rPr lang="en-US" altLang="zh-TW" sz="5400" dirty="0" smtClean="0">
                <a:latin typeface="楷体" pitchFamily="49" charset="-122"/>
                <a:ea typeface="楷体" pitchFamily="49" charset="-122"/>
              </a:rPr>
              <a:t>1:2</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“我的僕人</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死了；現在你要起來，和全體人民過這</a:t>
            </a:r>
            <a:r>
              <a:rPr lang="zh-TW" altLang="en-US" sz="5400" u="sng" dirty="0" smtClean="0">
                <a:latin typeface="標楷體" pitchFamily="65" charset="-120"/>
                <a:ea typeface="標楷體" pitchFamily="65" charset="-120"/>
              </a:rPr>
              <a:t>約旦</a:t>
            </a:r>
            <a:r>
              <a:rPr lang="zh-TW" altLang="en-US" sz="5400" dirty="0" smtClean="0">
                <a:latin typeface="標楷體" pitchFamily="65" charset="-120"/>
                <a:ea typeface="標楷體" pitchFamily="65" charset="-120"/>
              </a:rPr>
              <a:t>河，到我現在要賜給他們</a:t>
            </a:r>
            <a:r>
              <a:rPr lang="zh-TW" altLang="en-US" sz="5400" u="sng" dirty="0" smtClean="0">
                <a:latin typeface="標楷體" pitchFamily="65" charset="-120"/>
                <a:ea typeface="標楷體" pitchFamily="65" charset="-120"/>
              </a:rPr>
              <a:t>以色列</a:t>
            </a:r>
            <a:r>
              <a:rPr lang="zh-TW" altLang="en-US" sz="5400" dirty="0" smtClean="0">
                <a:latin typeface="標楷體" pitchFamily="65" charset="-120"/>
                <a:ea typeface="標楷體" pitchFamily="65" charset="-120"/>
              </a:rPr>
              <a:t>人的地去。</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約書亞記 </a:t>
            </a:r>
            <a:r>
              <a:rPr lang="en-US" altLang="zh-TW" sz="5400" dirty="0" smtClean="0">
                <a:latin typeface="楷体" pitchFamily="49" charset="-122"/>
                <a:ea typeface="楷体" pitchFamily="49" charset="-122"/>
              </a:rPr>
              <a:t>1:3</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你們腳掌踏過的每一處地方，我都照著我應許</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的賜給你們了。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約書亞記 </a:t>
            </a:r>
            <a:r>
              <a:rPr lang="en-US" altLang="zh-TW" sz="5400" dirty="0" smtClean="0">
                <a:latin typeface="楷体" pitchFamily="49" charset="-122"/>
                <a:ea typeface="楷体" pitchFamily="49" charset="-122"/>
              </a:rPr>
              <a:t>1:4</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從曠野和這</a:t>
            </a:r>
            <a:r>
              <a:rPr lang="zh-TW" altLang="en-US" sz="5400" u="sng" dirty="0" smtClean="0">
                <a:latin typeface="標楷體" pitchFamily="65" charset="-120"/>
                <a:ea typeface="標楷體" pitchFamily="65" charset="-120"/>
              </a:rPr>
              <a:t>黎巴嫩</a:t>
            </a:r>
            <a:r>
              <a:rPr lang="zh-TW" altLang="en-US" sz="5400" dirty="0" smtClean="0">
                <a:latin typeface="標楷體" pitchFamily="65" charset="-120"/>
                <a:ea typeface="標楷體" pitchFamily="65" charset="-120"/>
              </a:rPr>
              <a:t>，直到大河，就是</a:t>
            </a:r>
            <a:r>
              <a:rPr lang="zh-TW" altLang="en-US" sz="5400" u="sng" dirty="0" smtClean="0">
                <a:latin typeface="標楷體" pitchFamily="65" charset="-120"/>
                <a:ea typeface="標楷體" pitchFamily="65" charset="-120"/>
              </a:rPr>
              <a:t>幼發拉底河</a:t>
            </a:r>
            <a:r>
              <a:rPr lang="zh-TW" altLang="en-US" sz="5400" dirty="0" smtClean="0">
                <a:latin typeface="標楷體" pitchFamily="65" charset="-120"/>
                <a:ea typeface="標楷體" pitchFamily="65" charset="-120"/>
              </a:rPr>
              <a:t>，</a:t>
            </a:r>
            <a:r>
              <a:rPr lang="zh-TW" altLang="en-US" sz="5400" u="sng" dirty="0" smtClean="0">
                <a:latin typeface="標楷體" pitchFamily="65" charset="-120"/>
                <a:ea typeface="標楷體" pitchFamily="65" charset="-120"/>
              </a:rPr>
              <a:t>赫</a:t>
            </a:r>
            <a:r>
              <a:rPr lang="zh-TW" altLang="en-US" sz="5400" dirty="0" smtClean="0">
                <a:latin typeface="標楷體" pitchFamily="65" charset="-120"/>
                <a:ea typeface="標楷體" pitchFamily="65" charset="-120"/>
              </a:rPr>
              <a:t>人的全地，以至大海日落的地方，就是你們的疆界。</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約書亞記 </a:t>
            </a:r>
            <a:r>
              <a:rPr lang="en-US" altLang="zh-TW" sz="5400" dirty="0" smtClean="0">
                <a:latin typeface="楷体" pitchFamily="49" charset="-122"/>
                <a:ea typeface="楷体" pitchFamily="49" charset="-122"/>
              </a:rPr>
              <a:t>1:5</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你一生的日子必沒有一人能在你面前立得住；我怎樣與</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同在，也必照樣與你同在；我決不離開你，也不離棄你。</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約書亞記 </a:t>
            </a:r>
            <a:r>
              <a:rPr lang="en-US" altLang="zh-TW" sz="5400" dirty="0" smtClean="0">
                <a:latin typeface="楷体" pitchFamily="49" charset="-122"/>
                <a:ea typeface="楷体" pitchFamily="49" charset="-122"/>
              </a:rPr>
              <a:t>1:6</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你要堅強勇敢，因為你必使這人民得著我曾經向他們列祖起誓，要賜給他們的那地作產業。</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約書亞記 </a:t>
            </a:r>
            <a:r>
              <a:rPr lang="en-US" altLang="zh-TW" sz="5400" dirty="0" smtClean="0">
                <a:latin typeface="楷体" pitchFamily="49" charset="-122"/>
                <a:ea typeface="楷体" pitchFamily="49" charset="-122"/>
              </a:rPr>
              <a:t>1:7</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你只要堅強，十分勇敢，謹守遵行我僕人</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吩咐你的一切律法，不可偏離左右，好使你無論到哪裡去，都可以亨通。</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約書亞記 </a:t>
            </a:r>
            <a:r>
              <a:rPr lang="en-US" altLang="zh-TW" sz="5400" dirty="0" smtClean="0">
                <a:latin typeface="楷体" pitchFamily="49" charset="-122"/>
                <a:ea typeface="楷体" pitchFamily="49" charset="-122"/>
              </a:rPr>
              <a:t>1:8</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這律法書不可離開你的口，要晝夜默誦，好使你謹守遵行書中所記的一切；這樣，你的道路就必順利，你必一路亨通。</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1241</TotalTime>
  <Words>1466</Words>
  <Application>Microsoft Office PowerPoint</Application>
  <PresentationFormat>On-screen Show (4:3)</PresentationFormat>
  <Paragraphs>61</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        讀經      </vt:lpstr>
      <vt:lpstr>約書亞記 1:1</vt:lpstr>
      <vt:lpstr>約書亞記 1:2</vt:lpstr>
      <vt:lpstr>約書亞記 1:3</vt:lpstr>
      <vt:lpstr>約書亞記 1:4</vt:lpstr>
      <vt:lpstr>約書亞記 1:5</vt:lpstr>
      <vt:lpstr>約書亞記 1:6</vt:lpstr>
      <vt:lpstr>約書亞記 1:7</vt:lpstr>
      <vt:lpstr>約書亞記 1:8</vt:lpstr>
      <vt:lpstr>約書亞記 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238</cp:revision>
  <dcterms:created xsi:type="dcterms:W3CDTF">2015-02-07T13:24:58Z</dcterms:created>
  <dcterms:modified xsi:type="dcterms:W3CDTF">2018-11-03T02:56:32Z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