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4" r:id="rId2"/>
    <p:sldId id="285" r:id="rId3"/>
    <p:sldId id="286" r:id="rId4"/>
    <p:sldId id="287" r:id="rId5"/>
    <p:sldId id="288" r:id="rId6"/>
    <p:sldId id="289" r:id="rId7"/>
    <p:sldId id="290" r:id="rId8"/>
    <p:sldId id="291" r:id="rId9"/>
    <p:sldId id="292"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5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13" autoAdjust="0"/>
    <p:restoredTop sz="94660"/>
  </p:normalViewPr>
  <p:slideViewPr>
    <p:cSldViewPr>
      <p:cViewPr varScale="1">
        <p:scale>
          <a:sx n="51" d="100"/>
          <a:sy n="51" d="100"/>
        </p:scale>
        <p:origin x="96"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2018/8/22</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extLst>
      <p:ext uri="{BB962C8B-B14F-4D97-AF65-F5344CB8AC3E}">
        <p14:creationId xmlns:p14="http://schemas.microsoft.com/office/powerpoint/2010/main" val="2893061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3:15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3:15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776788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3:15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531229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3:15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87687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3:15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314420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3:15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555018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3:15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943690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3:15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233089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3:15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017761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a:t>Click to edit Master title style</a:t>
            </a:r>
            <a:endParaRPr lang="zh-TW" altLang="en-US"/>
          </a:p>
        </p:txBody>
      </p:sp>
      <p:sp>
        <p:nvSpPr>
          <p:cNvPr id="3" name="Text Placeholder 2"/>
          <p:cNvSpPr>
            <a:spLocks noGrp="1"/>
          </p:cNvSpPr>
          <p:nvPr>
            <p:ph type="body" idx="1"/>
          </p:nvPr>
        </p:nvSpPr>
        <p:spPr>
          <a:xfrm>
            <a:off x="457200" y="1600201"/>
            <a:ext cx="8229600" cy="3556992"/>
          </a:xfrm>
          <a:prstGeom prst="rect">
            <a:avLst/>
          </a:prstGeom>
        </p:spPr>
        <p:txBody>
          <a:bodyPr vert="horz" lIns="91440" tIns="45720" rIns="9144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DBB58A6-9D52-413C-B791-FA5E4783A90E}"/>
              </a:ext>
            </a:extLst>
          </p:cNvPr>
          <p:cNvPicPr>
            <a:picLocks noChangeAspect="1"/>
          </p:cNvPicPr>
          <p:nvPr/>
        </p:nvPicPr>
        <p:blipFill rotWithShape="1">
          <a:blip r:embed="rId3">
            <a:extLst>
              <a:ext uri="{28A0092B-C50C-407E-A947-70E740481C1C}">
                <a14:useLocalDpi xmlns:a14="http://schemas.microsoft.com/office/drawing/2010/main" val="0"/>
              </a:ext>
            </a:extLst>
          </a:blip>
          <a:srcRect l="5375" r="5375"/>
          <a:stretch/>
        </p:blipFill>
        <p:spPr>
          <a:xfrm>
            <a:off x="0" y="0"/>
            <a:ext cx="9144000" cy="6857999"/>
          </a:xfrm>
          <a:prstGeom prst="rect">
            <a:avLst/>
          </a:prstGeom>
        </p:spPr>
      </p:pic>
      <p:sp>
        <p:nvSpPr>
          <p:cNvPr id="9" name="Title 8"/>
          <p:cNvSpPr>
            <a:spLocks noGrp="1"/>
          </p:cNvSpPr>
          <p:nvPr>
            <p:ph type="ctrTitle"/>
          </p:nvPr>
        </p:nvSpPr>
        <p:spPr>
          <a:xfrm>
            <a:off x="685800" y="2276872"/>
            <a:ext cx="7772400" cy="1470025"/>
          </a:xfrm>
        </p:spPr>
        <p:txBody>
          <a:bodyPr>
            <a:normAutofit/>
          </a:bodyPr>
          <a:lstStyle/>
          <a:p>
            <a:r>
              <a:rPr lang="zh-TW" altLang="en-US" sz="6000" dirty="0">
                <a:latin typeface="SimHei" panose="020B0503020204020204" pitchFamily="49" charset="-122"/>
                <a:ea typeface="SimHei" panose="020B0503020204020204" pitchFamily="49" charset="-122"/>
              </a:rPr>
              <a:t>聖潔的敬拜</a:t>
            </a:r>
            <a:endParaRPr lang="en-US" sz="6000" dirty="0">
              <a:latin typeface="SimHei" panose="020B0503020204020204" pitchFamily="49" charset="-122"/>
              <a:ea typeface="SimHei" panose="020B0503020204020204" pitchFamily="49" charset="-122"/>
            </a:endParaRPr>
          </a:p>
        </p:txBody>
      </p:sp>
      <p:pic>
        <p:nvPicPr>
          <p:cNvPr id="3" name="Picture 2">
            <a:extLst>
              <a:ext uri="{FF2B5EF4-FFF2-40B4-BE49-F238E27FC236}">
                <a16:creationId xmlns:a16="http://schemas.microsoft.com/office/drawing/2014/main" id="{83735963-F8A4-4789-8D2E-2B70BC0467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燃燒我們的心 來行走這地</a:t>
            </a:r>
          </a:p>
          <a:p>
            <a:pPr marL="0" indent="0" algn="ctr">
              <a:buNone/>
            </a:pPr>
            <a:r>
              <a:rPr lang="zh-TW" altLang="en-US" sz="5000" dirty="0">
                <a:latin typeface="SimHei" panose="02010609060101010101" pitchFamily="49" charset="-122"/>
                <a:ea typeface="SimHei" panose="02010609060101010101" pitchFamily="49" charset="-122"/>
              </a:rPr>
              <a:t>帶著禱告 宣告盼望</a:t>
            </a:r>
          </a:p>
          <a:p>
            <a:pPr marL="0" indent="0" algn="ctr">
              <a:spcBef>
                <a:spcPts val="3000"/>
              </a:spcBef>
              <a:buNone/>
            </a:pPr>
            <a:r>
              <a:rPr lang="zh-TW" altLang="en-US" sz="5000" dirty="0">
                <a:latin typeface="SimHei" panose="02010609060101010101" pitchFamily="49" charset="-122"/>
                <a:ea typeface="SimHei" panose="02010609060101010101" pitchFamily="49" charset="-122"/>
              </a:rPr>
              <a:t>靠主耶穌聖名 行出真理</a:t>
            </a:r>
          </a:p>
          <a:p>
            <a:pPr marL="0" indent="0" algn="ctr">
              <a:buNone/>
            </a:pPr>
            <a:r>
              <a:rPr lang="zh-TW" altLang="en-US" sz="5000" dirty="0">
                <a:latin typeface="SimHei" panose="02010609060101010101" pitchFamily="49" charset="-122"/>
                <a:ea typeface="SimHei" panose="02010609060101010101" pitchFamily="49" charset="-122"/>
              </a:rPr>
              <a:t>步步燃出 聖潔火焰</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39278409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聖潔的敬拜 愛主的精兵</a:t>
            </a:r>
          </a:p>
          <a:p>
            <a:pPr marL="0" indent="0" algn="ctr">
              <a:buNone/>
            </a:pPr>
            <a:r>
              <a:rPr lang="zh-TW" altLang="en-US" sz="5000" dirty="0">
                <a:latin typeface="SimHei" panose="02010609060101010101" pitchFamily="49" charset="-122"/>
                <a:ea typeface="SimHei" panose="02010609060101010101" pitchFamily="49" charset="-122"/>
              </a:rPr>
              <a:t>勇敢邁出福音的腳步</a:t>
            </a:r>
          </a:p>
          <a:p>
            <a:pPr marL="0" indent="0" algn="ctr">
              <a:spcBef>
                <a:spcPts val="3000"/>
              </a:spcBef>
              <a:buNone/>
            </a:pPr>
            <a:r>
              <a:rPr lang="zh-TW" altLang="en-US" sz="5000" dirty="0">
                <a:latin typeface="SimHei" panose="02010609060101010101" pitchFamily="49" charset="-122"/>
                <a:ea typeface="SimHei" panose="02010609060101010101" pitchFamily="49" charset="-122"/>
              </a:rPr>
              <a:t>向世界宣告 黑暗變榮耀日</a:t>
            </a:r>
          </a:p>
          <a:p>
            <a:pPr marL="0" indent="0" algn="ctr">
              <a:buNone/>
            </a:pPr>
            <a:r>
              <a:rPr lang="zh-TW" altLang="en-US" sz="5000" dirty="0">
                <a:latin typeface="SimHei" panose="02010609060101010101" pitchFamily="49" charset="-122"/>
                <a:ea typeface="SimHei" panose="02010609060101010101" pitchFamily="49" charset="-122"/>
              </a:rPr>
              <a:t>瘸腿要跳舞 瞎眼得看見</a:t>
            </a:r>
          </a:p>
          <a:p>
            <a:pPr marL="0" indent="0" algn="ctr">
              <a:buNone/>
            </a:pPr>
            <a:r>
              <a:rPr lang="zh-TW" altLang="en-US" sz="5000" dirty="0">
                <a:latin typeface="SimHei" panose="02010609060101010101" pitchFamily="49" charset="-122"/>
                <a:ea typeface="SimHei" panose="02010609060101010101" pitchFamily="49" charset="-122"/>
              </a:rPr>
              <a:t>潔淨這地土 復興要來臨</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259272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燃燒我們的心 來行走這地</a:t>
            </a:r>
          </a:p>
          <a:p>
            <a:pPr marL="0" indent="0" algn="ctr">
              <a:buNone/>
            </a:pPr>
            <a:r>
              <a:rPr lang="zh-TW" altLang="en-US" sz="5000" dirty="0">
                <a:latin typeface="SimHei" panose="02010609060101010101" pitchFamily="49" charset="-122"/>
                <a:ea typeface="SimHei" panose="02010609060101010101" pitchFamily="49" charset="-122"/>
              </a:rPr>
              <a:t>帶著禱告 宣告盼望</a:t>
            </a:r>
          </a:p>
          <a:p>
            <a:pPr marL="0" indent="0" algn="ctr">
              <a:spcBef>
                <a:spcPts val="3000"/>
              </a:spcBef>
              <a:buNone/>
            </a:pPr>
            <a:r>
              <a:rPr lang="zh-TW" altLang="en-US" sz="5000" dirty="0">
                <a:latin typeface="SimHei" panose="02010609060101010101" pitchFamily="49" charset="-122"/>
                <a:ea typeface="SimHei" panose="02010609060101010101" pitchFamily="49" charset="-122"/>
              </a:rPr>
              <a:t>靠主耶穌聖名 行出真理</a:t>
            </a:r>
          </a:p>
          <a:p>
            <a:pPr marL="0" indent="0" algn="ctr">
              <a:buNone/>
            </a:pPr>
            <a:r>
              <a:rPr lang="zh-TW" altLang="en-US" sz="5000" dirty="0">
                <a:latin typeface="SimHei" panose="02010609060101010101" pitchFamily="49" charset="-122"/>
                <a:ea typeface="SimHei" panose="02010609060101010101" pitchFamily="49" charset="-122"/>
              </a:rPr>
              <a:t>步步燃出 聖潔火焰</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29667132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聖潔的敬拜 愛主的精兵</a:t>
            </a:r>
          </a:p>
          <a:p>
            <a:pPr marL="0" indent="0" algn="ctr">
              <a:buNone/>
            </a:pPr>
            <a:r>
              <a:rPr lang="zh-TW" altLang="en-US" sz="5000" dirty="0">
                <a:latin typeface="SimHei" panose="02010609060101010101" pitchFamily="49" charset="-122"/>
                <a:ea typeface="SimHei" panose="02010609060101010101" pitchFamily="49" charset="-122"/>
              </a:rPr>
              <a:t>勇敢邁出福音的腳步</a:t>
            </a:r>
          </a:p>
          <a:p>
            <a:pPr marL="0" indent="0" algn="ctr">
              <a:spcBef>
                <a:spcPts val="3000"/>
              </a:spcBef>
              <a:buNone/>
            </a:pPr>
            <a:r>
              <a:rPr lang="zh-TW" altLang="en-US" sz="5000" dirty="0">
                <a:latin typeface="SimHei" panose="02010609060101010101" pitchFamily="49" charset="-122"/>
                <a:ea typeface="SimHei" panose="02010609060101010101" pitchFamily="49" charset="-122"/>
              </a:rPr>
              <a:t>向世界宣告 黑暗變榮耀日</a:t>
            </a:r>
          </a:p>
          <a:p>
            <a:pPr marL="0" indent="0" algn="ctr">
              <a:buNone/>
            </a:pPr>
            <a:r>
              <a:rPr lang="zh-TW" altLang="en-US" sz="5000" dirty="0">
                <a:latin typeface="SimHei" panose="02010609060101010101" pitchFamily="49" charset="-122"/>
                <a:ea typeface="SimHei" panose="02010609060101010101" pitchFamily="49" charset="-122"/>
              </a:rPr>
              <a:t>瘸腿要跳舞 瞎眼得看見</a:t>
            </a:r>
          </a:p>
          <a:p>
            <a:pPr marL="0" indent="0" algn="ctr">
              <a:buNone/>
            </a:pPr>
            <a:r>
              <a:rPr lang="zh-TW" altLang="en-US" sz="5000" dirty="0">
                <a:latin typeface="SimHei" panose="02010609060101010101" pitchFamily="49" charset="-122"/>
                <a:ea typeface="SimHei" panose="02010609060101010101" pitchFamily="49" charset="-122"/>
              </a:rPr>
              <a:t>潔淨這地土 復興要來臨</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29914085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不畏懼黑暗權勢 </a:t>
            </a:r>
            <a:endParaRPr lang="en-US" altLang="zh-TW" sz="5000" dirty="0">
              <a:latin typeface="SimHei" panose="02010609060101010101" pitchFamily="49" charset="-122"/>
              <a:ea typeface="SimHei" panose="02010609060101010101" pitchFamily="49" charset="-122"/>
            </a:endParaRPr>
          </a:p>
          <a:p>
            <a:pPr marL="0" indent="0" algn="ctr">
              <a:buNone/>
            </a:pPr>
            <a:r>
              <a:rPr lang="zh-TW" altLang="en-US" sz="5000" dirty="0">
                <a:latin typeface="SimHei" panose="02010609060101010101" pitchFamily="49" charset="-122"/>
                <a:ea typeface="SimHei" panose="02010609060101010101" pitchFamily="49" charset="-122"/>
              </a:rPr>
              <a:t>堅定於救恩磐石</a:t>
            </a:r>
          </a:p>
          <a:p>
            <a:pPr marL="0" indent="0" algn="ctr">
              <a:spcBef>
                <a:spcPts val="3000"/>
              </a:spcBef>
              <a:buNone/>
            </a:pPr>
            <a:r>
              <a:rPr lang="zh-TW" altLang="en-US" sz="5000" dirty="0">
                <a:latin typeface="SimHei" panose="02010609060101010101" pitchFamily="49" charset="-122"/>
                <a:ea typeface="SimHei" panose="02010609060101010101" pitchFamily="49" charset="-122"/>
              </a:rPr>
              <a:t>齊聲向全地宣告 </a:t>
            </a:r>
            <a:endParaRPr lang="en-US" altLang="zh-TW" sz="5000" dirty="0">
              <a:latin typeface="SimHei" panose="02010609060101010101" pitchFamily="49" charset="-122"/>
              <a:ea typeface="SimHei" panose="02010609060101010101" pitchFamily="49" charset="-122"/>
            </a:endParaRPr>
          </a:p>
          <a:p>
            <a:pPr marL="0" indent="0" algn="ctr">
              <a:buNone/>
            </a:pPr>
            <a:r>
              <a:rPr lang="zh-TW" altLang="en-US" sz="5000" dirty="0">
                <a:latin typeface="SimHei" panose="02010609060101010101" pitchFamily="49" charset="-122"/>
                <a:ea typeface="SimHei" panose="02010609060101010101" pitchFamily="49" charset="-122"/>
              </a:rPr>
              <a:t>主的大能和救恩</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14864120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不畏懼黑暗權勢 </a:t>
            </a:r>
            <a:endParaRPr lang="en-US" altLang="zh-TW" sz="5000" dirty="0">
              <a:latin typeface="SimHei" panose="02010609060101010101" pitchFamily="49" charset="-122"/>
              <a:ea typeface="SimHei" panose="02010609060101010101" pitchFamily="49" charset="-122"/>
            </a:endParaRPr>
          </a:p>
          <a:p>
            <a:pPr marL="0" indent="0" algn="ctr">
              <a:buNone/>
            </a:pPr>
            <a:r>
              <a:rPr lang="zh-TW" altLang="en-US" sz="5000" dirty="0">
                <a:latin typeface="SimHei" panose="02010609060101010101" pitchFamily="49" charset="-122"/>
                <a:ea typeface="SimHei" panose="02010609060101010101" pitchFamily="49" charset="-122"/>
              </a:rPr>
              <a:t>堅定於救恩磐石</a:t>
            </a:r>
          </a:p>
          <a:p>
            <a:pPr marL="0" indent="0" algn="ctr">
              <a:spcBef>
                <a:spcPts val="3000"/>
              </a:spcBef>
              <a:buNone/>
            </a:pPr>
            <a:r>
              <a:rPr lang="zh-TW" altLang="en-US" sz="5000" dirty="0">
                <a:latin typeface="SimHei" panose="02010609060101010101" pitchFamily="49" charset="-122"/>
                <a:ea typeface="SimHei" panose="02010609060101010101" pitchFamily="49" charset="-122"/>
              </a:rPr>
              <a:t>齊聲向全地宣告 </a:t>
            </a:r>
            <a:endParaRPr lang="en-US" altLang="zh-TW" sz="5000" dirty="0">
              <a:latin typeface="SimHei" panose="02010609060101010101" pitchFamily="49" charset="-122"/>
              <a:ea typeface="SimHei" panose="02010609060101010101" pitchFamily="49" charset="-122"/>
            </a:endParaRPr>
          </a:p>
          <a:p>
            <a:pPr marL="0" indent="0" algn="ctr">
              <a:buNone/>
            </a:pPr>
            <a:r>
              <a:rPr lang="zh-TW" altLang="en-US" sz="5000" dirty="0">
                <a:latin typeface="SimHei" panose="02010609060101010101" pitchFamily="49" charset="-122"/>
                <a:ea typeface="SimHei" panose="02010609060101010101" pitchFamily="49" charset="-122"/>
              </a:rPr>
              <a:t>主的大能和救恩</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24893239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聖潔的敬拜 愛主的精兵</a:t>
            </a:r>
          </a:p>
          <a:p>
            <a:pPr marL="0" indent="0" algn="ctr">
              <a:buNone/>
            </a:pPr>
            <a:r>
              <a:rPr lang="zh-TW" altLang="en-US" sz="5000" dirty="0">
                <a:latin typeface="SimHei" panose="02010609060101010101" pitchFamily="49" charset="-122"/>
                <a:ea typeface="SimHei" panose="02010609060101010101" pitchFamily="49" charset="-122"/>
              </a:rPr>
              <a:t>勇敢邁出福音的腳步</a:t>
            </a:r>
          </a:p>
          <a:p>
            <a:pPr marL="0" indent="0" algn="ctr">
              <a:spcBef>
                <a:spcPts val="3000"/>
              </a:spcBef>
              <a:buNone/>
            </a:pPr>
            <a:r>
              <a:rPr lang="zh-TW" altLang="en-US" sz="5000" dirty="0">
                <a:latin typeface="SimHei" panose="02010609060101010101" pitchFamily="49" charset="-122"/>
                <a:ea typeface="SimHei" panose="02010609060101010101" pitchFamily="49" charset="-122"/>
              </a:rPr>
              <a:t>向世界宣告 黑暗變榮耀日</a:t>
            </a:r>
          </a:p>
          <a:p>
            <a:pPr marL="0" indent="0" algn="ctr">
              <a:buNone/>
            </a:pPr>
            <a:r>
              <a:rPr lang="zh-TW" altLang="en-US" sz="5000" dirty="0">
                <a:latin typeface="SimHei" panose="02010609060101010101" pitchFamily="49" charset="-122"/>
                <a:ea typeface="SimHei" panose="02010609060101010101" pitchFamily="49" charset="-122"/>
              </a:rPr>
              <a:t>瘸腿要跳舞 瞎眼得看見</a:t>
            </a:r>
          </a:p>
          <a:p>
            <a:pPr marL="0" indent="0" algn="ctr">
              <a:buNone/>
            </a:pPr>
            <a:r>
              <a:rPr lang="zh-TW" altLang="en-US" sz="5000" dirty="0">
                <a:latin typeface="SimHei" panose="02010609060101010101" pitchFamily="49" charset="-122"/>
                <a:ea typeface="SimHei" panose="02010609060101010101" pitchFamily="49" charset="-122"/>
              </a:rPr>
              <a:t>潔淨這地土 復興要來臨</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17404166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492896"/>
            <a:ext cx="8424936" cy="3384376"/>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潔淨這地土 復興要來臨</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20986975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1267</Words>
  <Application>Microsoft Office PowerPoint</Application>
  <PresentationFormat>On-screen Show (4:3)</PresentationFormat>
  <Paragraphs>69</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新細明體</vt:lpstr>
      <vt:lpstr>SimHei</vt:lpstr>
      <vt:lpstr>Arial</vt:lpstr>
      <vt:lpstr>Calibri</vt:lpstr>
      <vt:lpstr>Trebuchet MS</vt:lpstr>
      <vt:lpstr>Office Theme</vt:lpstr>
      <vt:lpstr>聖潔的敬拜</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Jinsun Parque</cp:lastModifiedBy>
  <cp:revision>31</cp:revision>
  <dcterms:created xsi:type="dcterms:W3CDTF">2017-09-12T02:12:47Z</dcterms:created>
  <dcterms:modified xsi:type="dcterms:W3CDTF">2018-08-22T19:16:30Z</dcterms:modified>
</cp:coreProperties>
</file>