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sldIdLst>
    <p:sldId id="280" r:id="rId4"/>
    <p:sldId id="298" r:id="rId5"/>
    <p:sldId id="299" r:id="rId6"/>
    <p:sldId id="300" r:id="rId7"/>
    <p:sldId id="301" r:id="rId8"/>
    <p:sldId id="302" r:id="rId9"/>
    <p:sldId id="303" r:id="rId10"/>
    <p:sldId id="304" r:id="rId11"/>
    <p:sldId id="305" r:id="rId12"/>
    <p:sldId id="306" r:id="rId13"/>
    <p:sldId id="307" r:id="rId14"/>
    <p:sldId id="308" r:id="rId15"/>
    <p:sldId id="30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3" d="100"/>
          <a:sy n="63" d="100"/>
        </p:scale>
        <p:origin x="-72" y="-6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4/11/2018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396866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3586916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279668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4/11/2018 5:28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CN" altLang="en-US" sz="5400" spc="-150" dirty="0">
                <a:ln w="3175">
                  <a:noFill/>
                </a:ln>
                <a:solidFill>
                  <a:schemeClr val="tx1"/>
                </a:solidFill>
                <a:latin typeface="楷体" panose="02010609060101010101" pitchFamily="49" charset="-122"/>
                <a:ea typeface="楷体" panose="02010609060101010101" pitchFamily="49" charset="-122"/>
                <a:cs typeface="Arial" charset="0"/>
              </a:rPr>
              <a:t>詩篇 </a:t>
            </a:r>
            <a:r>
              <a:rPr lang="en-US" altLang="zh-CN" sz="5400" spc="-150" dirty="0" smtClean="0">
                <a:ln w="3175">
                  <a:noFill/>
                </a:ln>
                <a:solidFill>
                  <a:schemeClr val="tx1"/>
                </a:solidFill>
                <a:latin typeface="楷体" panose="02010609060101010101" pitchFamily="49" charset="-122"/>
                <a:ea typeface="楷体" panose="02010609060101010101" pitchFamily="49" charset="-122"/>
                <a:cs typeface="Arial" charset="0"/>
              </a:rPr>
              <a:t>127</a:t>
            </a:r>
            <a:r>
              <a:rPr lang="en-US" altLang="zh-TW" sz="5400" spc="-150" dirty="0" smtClean="0">
                <a:ln w="3175">
                  <a:noFill/>
                </a:ln>
                <a:solidFill>
                  <a:schemeClr val="tx1"/>
                </a:solidFill>
                <a:latin typeface="楷体" panose="02010609060101010101" pitchFamily="49" charset="-122"/>
                <a:ea typeface="楷体" panose="02010609060101010101" pitchFamily="49" charset="-122"/>
                <a:cs typeface="Arial" charset="0"/>
              </a:rPr>
              <a:t>,</a:t>
            </a:r>
            <a:r>
              <a:rPr lang="en-US" altLang="zh-CN" sz="5400" spc="-150" dirty="0" smtClean="0">
                <a:ln w="3175">
                  <a:noFill/>
                </a:ln>
                <a:solidFill>
                  <a:schemeClr val="tx1"/>
                </a:solidFill>
                <a:latin typeface="楷体" panose="02010609060101010101" pitchFamily="49" charset="-122"/>
                <a:ea typeface="楷体" panose="02010609060101010101" pitchFamily="49" charset="-122"/>
                <a:cs typeface="Arial" charset="0"/>
              </a:rPr>
              <a:t>128</a:t>
            </a:r>
            <a:endParaRPr lang="en-US" dirty="0">
              <a:solidFill>
                <a:schemeClr val="tx1"/>
              </a:solidFill>
            </a:endParaRPr>
          </a:p>
        </p:txBody>
      </p:sp>
    </p:spTree>
    <p:extLst>
      <p:ext uri="{BB962C8B-B14F-4D97-AF65-F5344CB8AC3E}">
        <p14:creationId xmlns:p14="http://schemas.microsoft.com/office/powerpoint/2010/main" xmlns="" val="377070983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71600"/>
            <a:ext cx="81534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你</a:t>
            </a:r>
            <a:r>
              <a:rPr lang="zh-TW" altLang="en-US" sz="5400" dirty="0" smtClean="0">
                <a:latin typeface="楷体" pitchFamily="49" charset="-122"/>
                <a:ea typeface="楷体" pitchFamily="49" charset="-122"/>
              </a:rPr>
              <a:t>會</a:t>
            </a:r>
            <a:r>
              <a:rPr lang="zh-TW" altLang="zh-TW" sz="5400" dirty="0" smtClean="0">
                <a:latin typeface="楷体" pitchFamily="49" charset="-122"/>
                <a:ea typeface="楷体" pitchFamily="49" charset="-122"/>
              </a:rPr>
              <a:t>當食雙手拍拼得著的食物</a:t>
            </a:r>
            <a:r>
              <a:rPr lang="en-US" altLang="zh-TW" sz="5400" dirty="0" smtClean="0">
                <a:latin typeface="楷体" pitchFamily="49" charset="-122"/>
                <a:ea typeface="楷体" pitchFamily="49" charset="-122"/>
              </a:rPr>
              <a:t>,</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事事順利</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真正幸福</a:t>
            </a:r>
            <a:r>
              <a:rPr lang="en-US" altLang="zh-TW" sz="5400" dirty="0" smtClean="0">
                <a:solidFill>
                  <a:srgbClr val="FFFF00"/>
                </a:solidFill>
                <a:latin typeface="楷体" pitchFamily="49" charset="-122"/>
                <a:ea typeface="楷体" pitchFamily="49" charset="-122"/>
              </a:rPr>
              <a:t>!</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990600"/>
            <a:ext cx="8001000" cy="5724644"/>
          </a:xfrm>
        </p:spPr>
        <p:txBody>
          <a:bodyPr/>
          <a:lstStyle/>
          <a:p>
            <a:pPr marL="0" indent="0" algn="ctr">
              <a:buNone/>
            </a:pPr>
            <a:r>
              <a:rPr lang="zh-TW" altLang="en-US" sz="4000" u="sng" dirty="0" smtClean="0">
                <a:latin typeface="楷体" pitchFamily="49" charset="-122"/>
                <a:ea typeface="楷体" pitchFamily="49" charset="-122"/>
              </a:rPr>
              <a:t>司會</a:t>
            </a:r>
            <a:endParaRPr lang="en-US" altLang="zh-TW" sz="4000" dirty="0" smtClean="0">
              <a:latin typeface="楷体" pitchFamily="49" charset="-122"/>
              <a:ea typeface="楷体" pitchFamily="49" charset="-122"/>
            </a:endParaRPr>
          </a:p>
          <a:p>
            <a:pPr marL="0" indent="0">
              <a:buNone/>
            </a:pPr>
            <a:r>
              <a:rPr lang="en-US" altLang="zh-TW" sz="4000" dirty="0" smtClean="0">
                <a:latin typeface="楷体" pitchFamily="49" charset="-122"/>
                <a:ea typeface="楷体" pitchFamily="49" charset="-122"/>
              </a:rPr>
              <a:t>【</a:t>
            </a:r>
            <a:r>
              <a:rPr lang="zh-TW" altLang="en-US" sz="4000" dirty="0" smtClean="0">
                <a:latin typeface="楷体" pitchFamily="49" charset="-122"/>
                <a:ea typeface="楷体" pitchFamily="49" charset="-122"/>
              </a:rPr>
              <a:t>啟</a:t>
            </a:r>
            <a:r>
              <a:rPr lang="en-US" altLang="zh-TW" sz="4000" dirty="0" smtClean="0">
                <a:latin typeface="楷体" pitchFamily="49" charset="-122"/>
                <a:ea typeface="楷体" pitchFamily="49" charset="-122"/>
              </a:rPr>
              <a:t>】</a:t>
            </a:r>
            <a:r>
              <a:rPr lang="zh-TW" altLang="zh-TW" sz="4000" dirty="0" smtClean="0">
                <a:latin typeface="楷体" pitchFamily="49" charset="-122"/>
                <a:ea typeface="楷体" pitchFamily="49" charset="-122"/>
              </a:rPr>
              <a:t>你的某佇厝內親像結果籽的葡萄樹；</a:t>
            </a:r>
            <a:endParaRPr lang="en-US" altLang="zh-TW" sz="4000" dirty="0" smtClean="0">
              <a:latin typeface="楷体" pitchFamily="49" charset="-122"/>
              <a:ea typeface="楷体" pitchFamily="49" charset="-122"/>
            </a:endParaRPr>
          </a:p>
          <a:p>
            <a:pPr marL="0" indent="0" algn="ctr">
              <a:buNone/>
            </a:pPr>
            <a:r>
              <a:rPr lang="zh-TW" altLang="en-US" sz="4000" u="sng" dirty="0" smtClean="0">
                <a:solidFill>
                  <a:srgbClr val="FFFF00"/>
                </a:solidFill>
                <a:latin typeface="楷体" pitchFamily="49" charset="-122"/>
                <a:ea typeface="楷体" pitchFamily="49" charset="-122"/>
              </a:rPr>
              <a:t>會眾</a:t>
            </a:r>
            <a:endParaRPr lang="zh-TW" altLang="en-US" sz="4000" dirty="0">
              <a:solidFill>
                <a:srgbClr val="FFFF00"/>
              </a:solidFill>
              <a:latin typeface="楷体" pitchFamily="49" charset="-122"/>
              <a:ea typeface="楷体" pitchFamily="49" charset="-122"/>
            </a:endParaRPr>
          </a:p>
          <a:p>
            <a:pPr marL="0" indent="0">
              <a:buNone/>
            </a:pPr>
            <a:r>
              <a:rPr lang="en-US" altLang="zh-TW" sz="4000" dirty="0">
                <a:solidFill>
                  <a:srgbClr val="FFFF00"/>
                </a:solidFill>
                <a:latin typeface="楷体" pitchFamily="49" charset="-122"/>
                <a:ea typeface="楷体" pitchFamily="49" charset="-122"/>
              </a:rPr>
              <a:t>【</a:t>
            </a:r>
            <a:r>
              <a:rPr lang="zh-TW" altLang="en-US" sz="4000" dirty="0" smtClean="0">
                <a:solidFill>
                  <a:srgbClr val="FFFF00"/>
                </a:solidFill>
                <a:latin typeface="楷体" pitchFamily="49" charset="-122"/>
                <a:ea typeface="楷体" pitchFamily="49" charset="-122"/>
              </a:rPr>
              <a:t>應</a:t>
            </a:r>
            <a:r>
              <a:rPr lang="en-US" altLang="zh-TW" sz="4000" dirty="0" smtClean="0">
                <a:solidFill>
                  <a:srgbClr val="FFFF00"/>
                </a:solidFill>
                <a:latin typeface="楷体" pitchFamily="49" charset="-122"/>
                <a:ea typeface="楷体" pitchFamily="49" charset="-122"/>
              </a:rPr>
              <a:t>】</a:t>
            </a:r>
            <a:r>
              <a:rPr lang="zh-TW" altLang="zh-TW" sz="4000" dirty="0" smtClean="0">
                <a:solidFill>
                  <a:srgbClr val="FFFF00"/>
                </a:solidFill>
                <a:latin typeface="楷体" pitchFamily="49" charset="-122"/>
                <a:ea typeface="楷体" pitchFamily="49" charset="-122"/>
              </a:rPr>
              <a:t>你的子兒圍佇你的桌</a:t>
            </a:r>
            <a:r>
              <a:rPr lang="en-US" altLang="zh-TW" sz="4000" dirty="0" smtClean="0">
                <a:solidFill>
                  <a:srgbClr val="FFFF00"/>
                </a:solidFill>
                <a:latin typeface="楷体" pitchFamily="49" charset="-122"/>
                <a:ea typeface="楷体" pitchFamily="49" charset="-122"/>
              </a:rPr>
              <a:t>,</a:t>
            </a:r>
            <a:r>
              <a:rPr lang="zh-TW" altLang="zh-TW" sz="4000" dirty="0" smtClean="0">
                <a:solidFill>
                  <a:srgbClr val="FFFF00"/>
                </a:solidFill>
                <a:latin typeface="楷体" pitchFamily="49" charset="-122"/>
                <a:ea typeface="楷体" pitchFamily="49" charset="-122"/>
              </a:rPr>
              <a:t>親像橄欖栽。</a:t>
            </a:r>
            <a:endParaRPr lang="en-US" altLang="zh-TW" sz="4000" dirty="0" smtClean="0">
              <a:solidFill>
                <a:srgbClr val="FFFF00"/>
              </a:solidFill>
              <a:latin typeface="楷体" pitchFamily="49" charset="-122"/>
              <a:ea typeface="楷体" pitchFamily="49" charset="-122"/>
            </a:endParaRPr>
          </a:p>
          <a:p>
            <a:pPr marL="0" indent="0" algn="ctr">
              <a:buNone/>
            </a:pPr>
            <a:r>
              <a:rPr lang="zh-TW" altLang="en-US" sz="4000" u="sng" dirty="0" smtClean="0">
                <a:solidFill>
                  <a:srgbClr val="92D050"/>
                </a:solidFill>
                <a:latin typeface="楷体" pitchFamily="49" charset="-122"/>
                <a:ea typeface="楷体" pitchFamily="49" charset="-122"/>
              </a:rPr>
              <a:t>司會和會眾</a:t>
            </a:r>
            <a:endParaRPr lang="zh-TW" altLang="en-US" sz="4000" dirty="0" smtClean="0">
              <a:solidFill>
                <a:srgbClr val="92D050"/>
              </a:solidFill>
              <a:latin typeface="楷体" pitchFamily="49" charset="-122"/>
              <a:ea typeface="楷体" pitchFamily="49" charset="-122"/>
            </a:endParaRPr>
          </a:p>
          <a:p>
            <a:pPr marL="0" indent="0">
              <a:buNone/>
            </a:pPr>
            <a:r>
              <a:rPr lang="en-US" altLang="zh-TW" sz="4000" dirty="0" smtClean="0">
                <a:solidFill>
                  <a:srgbClr val="92D050"/>
                </a:solidFill>
                <a:latin typeface="楷体" pitchFamily="49" charset="-122"/>
                <a:ea typeface="楷体" pitchFamily="49" charset="-122"/>
              </a:rPr>
              <a:t>【</a:t>
            </a:r>
            <a:r>
              <a:rPr lang="zh-TW" altLang="en-US" sz="4000" dirty="0" smtClean="0">
                <a:solidFill>
                  <a:srgbClr val="92D050"/>
                </a:solidFill>
                <a:latin typeface="楷体" pitchFamily="49" charset="-122"/>
                <a:ea typeface="楷体" pitchFamily="49" charset="-122"/>
              </a:rPr>
              <a:t>齊</a:t>
            </a:r>
            <a:r>
              <a:rPr lang="en-US" altLang="zh-TW" sz="4000" dirty="0" smtClean="0">
                <a:solidFill>
                  <a:srgbClr val="92D050"/>
                </a:solidFill>
                <a:latin typeface="楷体" pitchFamily="49" charset="-122"/>
                <a:ea typeface="楷体" pitchFamily="49" charset="-122"/>
              </a:rPr>
              <a:t>】</a:t>
            </a:r>
            <a:r>
              <a:rPr lang="zh-TW" altLang="zh-TW" sz="4000" dirty="0" smtClean="0">
                <a:solidFill>
                  <a:srgbClr val="92D050"/>
                </a:solidFill>
                <a:latin typeface="楷体" pitchFamily="49" charset="-122"/>
                <a:ea typeface="楷体" pitchFamily="49" charset="-122"/>
              </a:rPr>
              <a:t>敬畏上主的人一定即呢幸福</a:t>
            </a:r>
            <a:r>
              <a:rPr lang="en-US" altLang="zh-TW" sz="4000" dirty="0" smtClean="0">
                <a:solidFill>
                  <a:srgbClr val="92D050"/>
                </a:solidFill>
                <a:latin typeface="楷体" pitchFamily="49" charset="-122"/>
                <a:ea typeface="楷体" pitchFamily="49" charset="-122"/>
              </a:rPr>
              <a:t>!</a:t>
            </a:r>
          </a:p>
          <a:p>
            <a:pPr marL="0" indent="0">
              <a:buNone/>
            </a:pPr>
            <a:endParaRPr lang="zh-TW" altLang="en-US" sz="40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295400"/>
            <a:ext cx="78486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願上主對錫安賜福互你</a:t>
            </a:r>
            <a:r>
              <a:rPr lang="en-US" altLang="zh-TW" sz="5400" dirty="0" smtClean="0">
                <a:latin typeface="楷体" pitchFamily="49" charset="-122"/>
                <a:ea typeface="楷体" pitchFamily="49" charset="-122"/>
              </a:rPr>
              <a:t>!</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願你一生會看著耶路撒冷繁榮</a:t>
            </a:r>
            <a:r>
              <a:rPr lang="en-US" altLang="zh-TW" sz="5400" dirty="0" smtClean="0">
                <a:solidFill>
                  <a:srgbClr val="FFFF00"/>
                </a:solidFill>
                <a:latin typeface="楷体" pitchFamily="49" charset="-122"/>
                <a:ea typeface="楷体" pitchFamily="49" charset="-122"/>
              </a:rPr>
              <a:t>(</a:t>
            </a:r>
            <a:r>
              <a:rPr lang="en-US" sz="5400" dirty="0" err="1">
                <a:solidFill>
                  <a:srgbClr val="FFFF00"/>
                </a:solidFill>
              </a:rPr>
              <a:t>hoân-êng</a:t>
            </a:r>
            <a:r>
              <a:rPr lang="en-US" altLang="zh-TW" sz="5400" dirty="0" smtClean="0">
                <a:solidFill>
                  <a:srgbClr val="FFFF00"/>
                </a:solidFill>
                <a:latin typeface="楷体" pitchFamily="49" charset="-122"/>
                <a:ea typeface="楷体" pitchFamily="49" charset="-122"/>
              </a:rPr>
              <a:t>)!</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600200"/>
            <a:ext cx="8001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願你會看著子子孫孫</a:t>
            </a:r>
            <a:r>
              <a:rPr lang="en-US" altLang="zh-TW" sz="5400" dirty="0" smtClean="0">
                <a:latin typeface="楷体" pitchFamily="49" charset="-122"/>
                <a:ea typeface="楷体" pitchFamily="49" charset="-122"/>
              </a:rPr>
              <a:t>!</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願以色列平安和平</a:t>
            </a:r>
            <a:r>
              <a:rPr lang="en-US" altLang="zh-TW" sz="5400" dirty="0" smtClean="0">
                <a:solidFill>
                  <a:srgbClr val="FFFF00"/>
                </a:solidFill>
                <a:latin typeface="楷体" pitchFamily="49" charset="-122"/>
                <a:ea typeface="楷体" pitchFamily="49" charset="-122"/>
              </a:rPr>
              <a:t>!</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058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厝宅若呣是上主建造，</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建造的人就空空著磨。</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457200" y="1310414"/>
            <a:ext cx="82296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城若呣是上主顧守，</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守望的人就白白儆醒。</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16296919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295400"/>
            <a:ext cx="8001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恁早早起來</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晏晏才睏</a:t>
            </a:r>
            <a:r>
              <a:rPr lang="en-US" altLang="zh-TW" sz="5400" dirty="0" smtClean="0">
                <a:latin typeface="楷体" pitchFamily="49" charset="-122"/>
                <a:ea typeface="楷体" pitchFamily="49" charset="-122"/>
              </a:rPr>
              <a:t>,</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smtClean="0">
              <a:solidFill>
                <a:srgbClr val="FFFF00"/>
              </a:solidFill>
              <a:latin typeface="楷体" pitchFamily="49" charset="-122"/>
              <a:ea typeface="楷体" pitchFamily="49" charset="-122"/>
            </a:endParaRPr>
          </a:p>
          <a:p>
            <a:pPr marL="0" indent="0">
              <a:buNone/>
            </a:pP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拖磨趁食嘛無彩工。</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122437793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14400" y="1447800"/>
            <a:ext cx="74676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上主所疼的人，</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祂互姻好睏。</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172710377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295400"/>
            <a:ext cx="78486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子兒是上主所賜的產業；</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嬰仔是祂的報賞。</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219200"/>
            <a:ext cx="78486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少年的時所生的子兒</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親像勇士手中的箭。</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124123"/>
            <a:ext cx="81534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箭袋飽飽的人真有福氣</a:t>
            </a:r>
            <a:r>
              <a:rPr lang="pt-BR" altLang="zh-TW" sz="5400" dirty="0" smtClean="0">
                <a:latin typeface="楷体" pitchFamily="49" charset="-122"/>
                <a:ea typeface="楷体" pitchFamily="49" charset="-122"/>
              </a:rPr>
              <a:t>!</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佇城門口及對敵爭辯</a:t>
            </a:r>
            <a:r>
              <a:rPr lang="zh-TW" altLang="en-US"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攏未致到見誚。</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127,128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295400"/>
            <a:ext cx="80010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敬畏上主的人真有福氣</a:t>
            </a:r>
            <a:r>
              <a:rPr lang="en-US" altLang="zh-TW" sz="5400" dirty="0" smtClean="0">
                <a:latin typeface="楷体" pitchFamily="49" charset="-122"/>
                <a:ea typeface="楷体" pitchFamily="49" charset="-122"/>
              </a:rPr>
              <a:t>!</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遵行祂道路的人真有福氣</a:t>
            </a:r>
            <a:r>
              <a:rPr lang="en-US" altLang="zh-TW" sz="5400" dirty="0" smtClean="0">
                <a:solidFill>
                  <a:srgbClr val="FFFF00"/>
                </a:solidFill>
                <a:latin typeface="楷体" pitchFamily="49" charset="-122"/>
                <a:ea typeface="楷体" pitchFamily="49" charset="-122"/>
              </a:rPr>
              <a:t>!</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592</TotalTime>
  <Words>1806</Words>
  <Application>Microsoft Office PowerPoint</Application>
  <PresentationFormat>On-screen Show (4:3)</PresentationFormat>
  <Paragraphs>116</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1_Purple Template 1 Trebuchet</vt:lpstr>
      <vt:lpstr>White with Courier font for code slides</vt:lpstr>
      <vt:lpstr>啟應</vt:lpstr>
      <vt:lpstr>啟應-詩篇 127,128</vt:lpstr>
      <vt:lpstr>啟應-詩篇 127,128</vt:lpstr>
      <vt:lpstr>啟應-詩篇 127,128</vt:lpstr>
      <vt:lpstr>啟應-詩篇 127,128</vt:lpstr>
      <vt:lpstr>啟應-詩篇 127,128</vt:lpstr>
      <vt:lpstr>啟應-詩篇 127,128</vt:lpstr>
      <vt:lpstr>啟應-詩篇 127,128</vt:lpstr>
      <vt:lpstr>啟應-詩篇 127,128</vt:lpstr>
      <vt:lpstr>啟應-詩篇 127,128</vt:lpstr>
      <vt:lpstr>啟應-詩篇 127,128</vt:lpstr>
      <vt:lpstr>啟應-詩篇 127,128</vt:lpstr>
      <vt:lpstr>啟應-詩篇 127,128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115</cp:revision>
  <dcterms:created xsi:type="dcterms:W3CDTF">2015-02-07T13:24:58Z</dcterms:created>
  <dcterms:modified xsi:type="dcterms:W3CDTF">2018-04-11T21:28:29Z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