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80" r:id="rId4"/>
    <p:sldId id="314" r:id="rId5"/>
    <p:sldId id="298" r:id="rId6"/>
    <p:sldId id="308" r:id="rId7"/>
    <p:sldId id="309" r:id="rId8"/>
    <p:sldId id="310" r:id="rId9"/>
    <p:sldId id="311" r:id="rId10"/>
    <p:sldId id="312" r:id="rId11"/>
    <p:sldId id="313" r:id="rId12"/>
    <p:sldId id="315" r:id="rId13"/>
    <p:sldId id="316" r:id="rId14"/>
    <p:sldId id="317" r:id="rId15"/>
    <p:sldId id="318" r:id="rId16"/>
    <p:sldId id="319" r:id="rId17"/>
    <p:sldId id="320" r:id="rId18"/>
    <p:sldId id="321" r:id="rId19"/>
    <p:sldId id="322" r:id="rId20"/>
    <p:sldId id="32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84" y="-8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5/15/2018 11:09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a:t>
            </a: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55</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天比地加偌高，我的道路比恁的道路嘛加赫高；</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我的想法比恁的想法嘛加赫高。</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雨及雪對天降落，無閣倒轉，</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欲潤澤土地，互五</a:t>
            </a:r>
            <a:r>
              <a:rPr lang="zh-TW" altLang="zh-TW" sz="5400" dirty="0" smtClean="0">
                <a:solidFill>
                  <a:srgbClr val="FFFF00"/>
                </a:solidFill>
                <a:latin typeface="標楷體" pitchFamily="65" charset="-120"/>
                <a:ea typeface="標楷體" pitchFamily="65" charset="-120"/>
              </a:rPr>
              <a:t>穀</a:t>
            </a:r>
            <a:r>
              <a:rPr lang="en-US" altLang="zh-TW" sz="5400" dirty="0" err="1" smtClean="0">
                <a:solidFill>
                  <a:srgbClr val="FFFF00"/>
                </a:solidFill>
                <a:latin typeface="標楷體" pitchFamily="65" charset="-120"/>
                <a:ea typeface="標楷體" pitchFamily="65" charset="-120"/>
              </a:rPr>
              <a:t>Pnh</a:t>
            </a:r>
            <a:r>
              <a:rPr lang="zh-TW" altLang="zh-TW" sz="5400" dirty="0" smtClean="0">
                <a:solidFill>
                  <a:srgbClr val="FFFF00"/>
                </a:solidFill>
                <a:latin typeface="標楷體" pitchFamily="65" charset="-120"/>
                <a:ea typeface="標楷體" pitchFamily="65" charset="-120"/>
              </a:rPr>
              <a:t>芛</a:t>
            </a:r>
            <a:r>
              <a:rPr lang="en-US" altLang="zh-TW" sz="5400" dirty="0" smtClean="0">
                <a:solidFill>
                  <a:srgbClr val="FFFF00"/>
                </a:solidFill>
                <a:latin typeface="標楷體" pitchFamily="65" charset="-120"/>
                <a:ea typeface="標楷體" pitchFamily="65" charset="-120"/>
              </a:rPr>
              <a:t>(</a:t>
            </a:r>
            <a:r>
              <a:rPr lang="en-US" altLang="zh-TW" sz="5400" dirty="0" err="1" smtClean="0">
                <a:solidFill>
                  <a:srgbClr val="FFFF00"/>
                </a:solidFill>
                <a:latin typeface="標楷體" pitchFamily="65" charset="-120"/>
                <a:ea typeface="標楷體" pitchFamily="65" charset="-120"/>
              </a:rPr>
              <a:t>íⁿ</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，大欉，</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欲互撒種的有種子，</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互</a:t>
            </a:r>
            <a:r>
              <a:rPr lang="zh-TW" altLang="zh-TW" sz="5400" dirty="0" smtClean="0">
                <a:solidFill>
                  <a:srgbClr val="FFFF00"/>
                </a:solidFill>
                <a:latin typeface="標楷體" pitchFamily="65" charset="-120"/>
                <a:ea typeface="標楷體" pitchFamily="65" charset="-120"/>
              </a:rPr>
              <a:t>人有米糧。</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對我的嘴講出的話嘛會按呢；</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我的話絕對未空空倒轉來我遮。</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我的話欲完成我的計畫；</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我的話欲成就我愛做的代誌。</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恁會歡歡喜喜離開，</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平平安安到厝。</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大山小山會唱歌迎接；</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田野的樹木會拍噗仔歡迎。</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以前有莿</a:t>
            </a:r>
            <a:r>
              <a:rPr lang="pt-BR"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phè</a:t>
            </a:r>
            <a:r>
              <a:rPr lang="pt-BR"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的所在會發松柏；</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有草莿的所在會發榭榴。</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192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這欲做紀念上主的證據，</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欲做永久不滅的記號。</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來，嘴焦的人，遮有水</a:t>
            </a:r>
            <a:r>
              <a:rPr lang="en-US" altLang="zh-TW"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散赤人嘛來買來食。</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349018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來買酒，來買奶；</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免錢，</a:t>
            </a:r>
            <a:r>
              <a:rPr lang="zh-TW" altLang="zh-TW" sz="5400" dirty="0" smtClean="0">
                <a:solidFill>
                  <a:srgbClr val="FFFF00"/>
                </a:solidFill>
                <a:latin typeface="標楷體" pitchFamily="65" charset="-120"/>
                <a:ea typeface="標楷體" pitchFamily="65" charset="-120"/>
              </a:rPr>
              <a:t>嘛</a:t>
            </a:r>
            <a:r>
              <a:rPr lang="zh-TW" altLang="en-US" sz="5400" dirty="0" smtClean="0">
                <a:solidFill>
                  <a:srgbClr val="FFFF00"/>
                </a:solidFill>
                <a:latin typeface="標楷體" pitchFamily="65" charset="-120"/>
                <a:ea typeface="標楷體" pitchFamily="65" charset="-120"/>
              </a:rPr>
              <a:t>呣</a:t>
            </a:r>
            <a:r>
              <a:rPr lang="zh-TW" altLang="zh-TW" sz="5400" dirty="0" smtClean="0">
                <a:solidFill>
                  <a:srgbClr val="FFFF00"/>
                </a:solidFill>
                <a:latin typeface="標楷體" pitchFamily="65" charset="-120"/>
                <a:ea typeface="標楷體" pitchFamily="65" charset="-120"/>
              </a:rPr>
              <a:t>免</a:t>
            </a:r>
            <a:r>
              <a:rPr lang="zh-TW" altLang="zh-TW" sz="5400" dirty="0" smtClean="0">
                <a:solidFill>
                  <a:srgbClr val="FFFF00"/>
                </a:solidFill>
                <a:latin typeface="標楷體" pitchFamily="65" charset="-120"/>
                <a:ea typeface="標楷體" pitchFamily="65" charset="-120"/>
              </a:rPr>
              <a:t>銀。</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恁那著開錢買未食得的物</a:t>
            </a:r>
            <a:r>
              <a:rPr lang="en-US" altLang="zh-TW"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哪著用勞苦趁的錢買食未飽的物</a:t>
            </a:r>
            <a:r>
              <a:rPr lang="en-US" altLang="zh-TW"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恁注意聽我講就有好物通食，</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享受上好的食物，互恁滿足。</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趁尋會著上主的時，著來尋祂；</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趁</a:t>
            </a:r>
            <a:r>
              <a:rPr lang="zh-TW" altLang="zh-TW" sz="5400" dirty="0" smtClean="0">
                <a:solidFill>
                  <a:srgbClr val="FFFF00"/>
                </a:solidFill>
                <a:latin typeface="標楷體" pitchFamily="65" charset="-120"/>
                <a:ea typeface="標楷體" pitchFamily="65" charset="-120"/>
              </a:rPr>
              <a:t>祂近倚的時，著來求叫祂。</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80010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歹人著離開邪惡的路；</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不義的人著放拺姻的計謀。</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著歸向上主，祂欲憐憫；</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著歸向咱的上帝，因為祂欲白白赦免。</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上主講：我的想法</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是恁的想法；</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恁的道</a:t>
            </a:r>
            <a:r>
              <a:rPr lang="zh-TW" altLang="zh-TW" sz="5400" dirty="0" smtClean="0">
                <a:solidFill>
                  <a:srgbClr val="FFFF00"/>
                </a:solidFill>
                <a:latin typeface="標楷體" pitchFamily="65" charset="-120"/>
                <a:ea typeface="標楷體" pitchFamily="65" charset="-120"/>
              </a:rPr>
              <a:t>路</a:t>
            </a:r>
            <a:r>
              <a:rPr lang="zh-TW" altLang="en-US" sz="5400" dirty="0" smtClean="0">
                <a:solidFill>
                  <a:srgbClr val="FFFF00"/>
                </a:solidFill>
                <a:latin typeface="標楷體" pitchFamily="65" charset="-120"/>
                <a:ea typeface="標楷體" pitchFamily="65" charset="-120"/>
              </a:rPr>
              <a:t>呣</a:t>
            </a:r>
            <a:r>
              <a:rPr lang="zh-TW" altLang="zh-TW" sz="5400" dirty="0" smtClean="0">
                <a:solidFill>
                  <a:srgbClr val="FFFF00"/>
                </a:solidFill>
                <a:latin typeface="標楷體" pitchFamily="65" charset="-120"/>
                <a:ea typeface="標楷體" pitchFamily="65" charset="-120"/>
              </a:rPr>
              <a:t>是</a:t>
            </a:r>
            <a:r>
              <a:rPr lang="zh-TW" altLang="zh-TW" sz="5400" dirty="0" smtClean="0">
                <a:solidFill>
                  <a:srgbClr val="FFFF00"/>
                </a:solidFill>
                <a:latin typeface="標楷體" pitchFamily="65" charset="-120"/>
                <a:ea typeface="標楷體" pitchFamily="65" charset="-120"/>
              </a:rPr>
              <a:t>我的道路。</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552</TotalTime>
  <Words>2558</Words>
  <Application>Microsoft Office PowerPoint</Application>
  <PresentationFormat>On-screen Show (4:3)</PresentationFormat>
  <Paragraphs>159</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1_Purple Template 1 Trebuchet</vt:lpstr>
      <vt:lpstr>White with Courier font for code slides</vt:lpstr>
      <vt:lpstr>啟應</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117</cp:revision>
  <dcterms:created xsi:type="dcterms:W3CDTF">2015-02-07T13:24:58Z</dcterms:created>
  <dcterms:modified xsi:type="dcterms:W3CDTF">2018-05-16T03:15:52Z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