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5"/>
  </p:notesMasterIdLst>
  <p:sldIdLst>
    <p:sldId id="280" r:id="rId4"/>
    <p:sldId id="298" r:id="rId5"/>
    <p:sldId id="299" r:id="rId6"/>
    <p:sldId id="300" r:id="rId7"/>
    <p:sldId id="301" r:id="rId8"/>
    <p:sldId id="302" r:id="rId9"/>
    <p:sldId id="303" r:id="rId10"/>
    <p:sldId id="304" r:id="rId11"/>
    <p:sldId id="305" r:id="rId12"/>
    <p:sldId id="306" r:id="rId13"/>
    <p:sldId id="307" r:id="rId14"/>
    <p:sldId id="308" r:id="rId15"/>
    <p:sldId id="309" r:id="rId16"/>
    <p:sldId id="310" r:id="rId17"/>
    <p:sldId id="311" r:id="rId18"/>
    <p:sldId id="312" r:id="rId19"/>
    <p:sldId id="313" r:id="rId20"/>
    <p:sldId id="314" r:id="rId21"/>
    <p:sldId id="315" r:id="rId22"/>
    <p:sldId id="316" r:id="rId23"/>
    <p:sldId id="31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84" y="-61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6/7/2018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6/7/2018 9:04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6/7/2018 9:23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6/7/2018 9:23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6/7/2018 9:23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6/7/2018 9:24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6/7/2018 9:24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6/7/2018 9:24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6/7/2018 9:25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6/7/2018 9:26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6/7/2018 9:26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18</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6/7/2018 9:26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19</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6/7/2018 9:19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6/7/2018 9:27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20</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6/7/2018 9:27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21</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6/7/2018 9:19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2396866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6/7/2018 9:20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6/7/2018 9:20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22796689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6/7/2018 9:21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6/7/2018 9:21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6/7/2018 9:21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6/7/2018 9:22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啟應</a:t>
            </a:r>
            <a:endParaRPr lang="zh-TW" altLang="en-US" u="sng"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3428495"/>
            <a:ext cx="7681913" cy="1378158"/>
          </a:xfrm>
        </p:spPr>
        <p:txBody>
          <a:bodyPr/>
          <a:lstStyle/>
          <a:p>
            <a:pPr algn="ctr"/>
            <a:r>
              <a:rPr lang="zh-CN" altLang="en-US" sz="5400" spc="-150" dirty="0" smtClean="0">
                <a:ln w="3175">
                  <a:noFill/>
                </a:ln>
                <a:solidFill>
                  <a:schemeClr val="tx1"/>
                </a:solidFill>
                <a:latin typeface="楷体" panose="02010609060101010101" pitchFamily="49" charset="-122"/>
                <a:ea typeface="楷体" panose="02010609060101010101" pitchFamily="49" charset="-122"/>
                <a:cs typeface="Arial" charset="0"/>
              </a:rPr>
              <a:t>箴言 </a:t>
            </a:r>
            <a:r>
              <a:rPr lang="en-US" altLang="zh-CN" sz="5400" spc="-150" dirty="0" smtClean="0">
                <a:ln w="3175">
                  <a:noFill/>
                </a:ln>
                <a:solidFill>
                  <a:schemeClr val="tx1"/>
                </a:solidFill>
                <a:latin typeface="楷体" panose="02010609060101010101" pitchFamily="49" charset="-122"/>
                <a:ea typeface="楷体" panose="02010609060101010101" pitchFamily="49" charset="-122"/>
                <a:cs typeface="Arial" charset="0"/>
              </a:rPr>
              <a:t>8</a:t>
            </a:r>
            <a:endParaRPr lang="en-US" dirty="0">
              <a:solidFill>
                <a:schemeClr val="tx1"/>
              </a:solidFill>
            </a:endParaRPr>
          </a:p>
        </p:txBody>
      </p:sp>
    </p:spTree>
    <p:extLst>
      <p:ext uri="{BB962C8B-B14F-4D97-AF65-F5344CB8AC3E}">
        <p14:creationId xmlns:p14="http://schemas.microsoft.com/office/powerpoint/2010/main" xmlns="" val="377070983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457200" y="1295400"/>
            <a:ext cx="8001000" cy="4238083"/>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我出世的時猶未有深淵，</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嘛猶未有海洋。</a:t>
            </a:r>
            <a:endParaRPr lang="zh-TW" altLang="en-US" sz="54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371600"/>
            <a:ext cx="8001000" cy="4238083"/>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我出母胎的時，大山猶未受造，</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小山猶未形成。</a:t>
            </a:r>
            <a:endParaRPr lang="zh-TW" altLang="en-US" sz="54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143000"/>
            <a:ext cx="80010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彼時，大地及田野猶未創造，</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連地上頭一個土粉嘛猶未有，</a:t>
            </a:r>
            <a:endParaRPr lang="zh-TW" altLang="en-US" sz="54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066800"/>
            <a:ext cx="8001000" cy="4238083"/>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猶未安置穹蒼，猶未佇海面畫地平線，</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彼時，我已經佇遐。</a:t>
            </a:r>
            <a:endParaRPr lang="zh-TW" altLang="en-US" sz="54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600200"/>
            <a:ext cx="8001000" cy="4238083"/>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祂佇空中佈置雲彩，</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互深淵的水泉淐出來，</a:t>
            </a:r>
            <a:endParaRPr lang="zh-TW" altLang="en-US" sz="54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124123"/>
            <a:ext cx="8001000" cy="4081117"/>
          </a:xfrm>
        </p:spPr>
        <p:txBody>
          <a:bodyPr/>
          <a:lstStyle/>
          <a:p>
            <a:pPr marL="0" indent="0" algn="ctr">
              <a:buNone/>
            </a:pPr>
            <a:r>
              <a:rPr lang="zh-TW" altLang="en-US" sz="5200" u="sng" dirty="0" smtClean="0">
                <a:latin typeface="標楷體" pitchFamily="65" charset="-120"/>
                <a:ea typeface="標楷體" pitchFamily="65" charset="-120"/>
              </a:rPr>
              <a:t>司會</a:t>
            </a:r>
            <a:endParaRPr lang="en-US" altLang="zh-TW" sz="5200" dirty="0" smtClean="0">
              <a:latin typeface="標楷體" pitchFamily="65" charset="-120"/>
              <a:ea typeface="標楷體" pitchFamily="65" charset="-120"/>
            </a:endParaRPr>
          </a:p>
          <a:p>
            <a:pPr marL="0" indent="0">
              <a:buNone/>
            </a:pPr>
            <a:r>
              <a:rPr lang="en-US" altLang="zh-TW" sz="5200" dirty="0" smtClean="0">
                <a:latin typeface="標楷體" pitchFamily="65" charset="-120"/>
                <a:ea typeface="標楷體" pitchFamily="65" charset="-120"/>
              </a:rPr>
              <a:t>【</a:t>
            </a:r>
            <a:r>
              <a:rPr lang="zh-TW" altLang="en-US" sz="5200" dirty="0" smtClean="0">
                <a:latin typeface="標楷體" pitchFamily="65" charset="-120"/>
                <a:ea typeface="標楷體" pitchFamily="65" charset="-120"/>
              </a:rPr>
              <a:t>啟</a:t>
            </a:r>
            <a:r>
              <a:rPr lang="en-US" altLang="zh-TW" sz="5200" dirty="0" smtClean="0">
                <a:latin typeface="標楷體" pitchFamily="65" charset="-120"/>
                <a:ea typeface="標楷體" pitchFamily="65" charset="-120"/>
              </a:rPr>
              <a:t>】</a:t>
            </a:r>
            <a:r>
              <a:rPr lang="zh-TW" altLang="zh-TW" sz="5200" dirty="0" smtClean="0">
                <a:latin typeface="標楷體" pitchFamily="65" charset="-120"/>
                <a:ea typeface="標楷體" pitchFamily="65" charset="-120"/>
              </a:rPr>
              <a:t>給海定界限，互海水未</a:t>
            </a:r>
            <a:r>
              <a:rPr lang="en-US" altLang="zh-TW" sz="5200" dirty="0" smtClean="0">
                <a:latin typeface="標楷體" pitchFamily="65" charset="-120"/>
                <a:ea typeface="標楷體" pitchFamily="65" charset="-120"/>
              </a:rPr>
              <a:t></a:t>
            </a:r>
            <a:r>
              <a:rPr lang="zh-TW" altLang="zh-TW" sz="5200" dirty="0" smtClean="0">
                <a:latin typeface="標楷體" pitchFamily="65" charset="-120"/>
                <a:ea typeface="標楷體" pitchFamily="65" charset="-120"/>
              </a:rPr>
              <a:t>過界，給大地下地基，</a:t>
            </a:r>
            <a:endParaRPr lang="en-US" altLang="zh-TW" sz="5200" dirty="0" smtClean="0">
              <a:latin typeface="標楷體" pitchFamily="65" charset="-120"/>
              <a:ea typeface="標楷體" pitchFamily="65" charset="-120"/>
            </a:endParaRPr>
          </a:p>
          <a:p>
            <a:pPr marL="0" indent="0" algn="ctr">
              <a:buNone/>
            </a:pPr>
            <a:r>
              <a:rPr lang="zh-TW" altLang="en-US" sz="5200" u="sng" dirty="0" smtClean="0">
                <a:solidFill>
                  <a:srgbClr val="FFFF00"/>
                </a:solidFill>
                <a:latin typeface="標楷體" pitchFamily="65" charset="-120"/>
                <a:ea typeface="標楷體" pitchFamily="65" charset="-120"/>
              </a:rPr>
              <a:t>會眾</a:t>
            </a:r>
            <a:endParaRPr lang="zh-TW" altLang="en-US" sz="5200" dirty="0">
              <a:solidFill>
                <a:srgbClr val="FFFF00"/>
              </a:solidFill>
              <a:latin typeface="標楷體" pitchFamily="65" charset="-120"/>
              <a:ea typeface="標楷體" pitchFamily="65" charset="-120"/>
            </a:endParaRPr>
          </a:p>
          <a:p>
            <a:pPr marL="0" indent="0">
              <a:buNone/>
            </a:pPr>
            <a:r>
              <a:rPr lang="en-US" altLang="zh-TW" sz="5200" dirty="0">
                <a:solidFill>
                  <a:srgbClr val="FFFF00"/>
                </a:solidFill>
                <a:latin typeface="標楷體" pitchFamily="65" charset="-120"/>
                <a:ea typeface="標楷體" pitchFamily="65" charset="-120"/>
              </a:rPr>
              <a:t>【</a:t>
            </a:r>
            <a:r>
              <a:rPr lang="zh-TW" altLang="en-US" sz="5200" dirty="0" smtClean="0">
                <a:solidFill>
                  <a:srgbClr val="FFFF00"/>
                </a:solidFill>
                <a:latin typeface="標楷體" pitchFamily="65" charset="-120"/>
                <a:ea typeface="標楷體" pitchFamily="65" charset="-120"/>
              </a:rPr>
              <a:t>應</a:t>
            </a:r>
            <a:r>
              <a:rPr lang="en-US" altLang="zh-TW" sz="5200" dirty="0" smtClean="0">
                <a:solidFill>
                  <a:srgbClr val="FFFF00"/>
                </a:solidFill>
                <a:latin typeface="標楷體" pitchFamily="65" charset="-120"/>
                <a:ea typeface="標楷體" pitchFamily="65" charset="-120"/>
              </a:rPr>
              <a:t>】</a:t>
            </a:r>
            <a:r>
              <a:rPr lang="zh-TW" altLang="zh-TW" sz="5200" dirty="0" smtClean="0">
                <a:solidFill>
                  <a:srgbClr val="FFFF00"/>
                </a:solidFill>
                <a:latin typeface="標楷體" pitchFamily="65" charset="-120"/>
                <a:ea typeface="標楷體" pitchFamily="65" charset="-120"/>
              </a:rPr>
              <a:t>彼時，我已經佇遐。</a:t>
            </a:r>
            <a:endParaRPr lang="zh-TW" altLang="en-US" sz="52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010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彼時，我佇祂身邊做師傅頭，逐日互祂歡喜。</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我不時佇祂面前歡喜快樂：</a:t>
            </a:r>
            <a:endParaRPr lang="zh-TW" altLang="en-US" sz="54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143000"/>
            <a:ext cx="80010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意愛祂互人徛起的世界，</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歡喜祂創造的世間人。</a:t>
            </a:r>
            <a:endParaRPr lang="zh-TW" altLang="en-US" sz="54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010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今，我的子啊，著聽趁我；</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遵行我道路的人真有福氣</a:t>
            </a:r>
            <a:r>
              <a:rPr lang="en-US" altLang="zh-TW" sz="5400" dirty="0" smtClean="0">
                <a:solidFill>
                  <a:srgbClr val="FFFF00"/>
                </a:solidFill>
                <a:latin typeface="標楷體" pitchFamily="65" charset="-120"/>
                <a:ea typeface="標楷體" pitchFamily="65" charset="-120"/>
              </a:rPr>
              <a:t>!</a:t>
            </a:r>
            <a:endParaRPr lang="zh-TW" altLang="en-US" sz="54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600200"/>
            <a:ext cx="8001000" cy="4238083"/>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著聽教示來得著智慧，</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en-US" altLang="zh-TW" sz="5400" dirty="0" smtClean="0">
                <a:latin typeface="標楷體" pitchFamily="65" charset="-120"/>
                <a:ea typeface="標楷體" pitchFamily="65" charset="-120"/>
              </a:rPr>
              <a:t> </a:t>
            </a:r>
            <a:r>
              <a:rPr lang="en-US" altLang="zh-TW" sz="5400" dirty="0" smtClean="0">
                <a:solidFill>
                  <a:srgbClr val="FFFF00"/>
                </a:solidFill>
                <a:latin typeface="標楷體" pitchFamily="65" charset="-120"/>
                <a:ea typeface="標楷體" pitchFamily="65" charset="-120"/>
              </a:rPr>
              <a:t>M̄</a:t>
            </a:r>
            <a:r>
              <a:rPr lang="zh-TW" altLang="zh-TW" sz="5400" dirty="0" smtClean="0">
                <a:solidFill>
                  <a:srgbClr val="FFFF00"/>
                </a:solidFill>
                <a:latin typeface="標楷體" pitchFamily="65" charset="-120"/>
                <a:ea typeface="標楷體" pitchFamily="65" charset="-120"/>
              </a:rPr>
              <a:t>通拒絕。</a:t>
            </a:r>
            <a:endParaRPr lang="zh-TW" altLang="en-US" sz="54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629317"/>
            <a:ext cx="8077200" cy="3490186"/>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著聽</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智慧啲叫；</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聰明啲出聲。</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143000"/>
            <a:ext cx="80010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聽趁我的人真有福氣</a:t>
            </a:r>
            <a:r>
              <a:rPr lang="en-US" altLang="zh-TW" sz="5400" dirty="0" smtClean="0">
                <a:latin typeface="標楷體" pitchFamily="65" charset="-120"/>
                <a:ea typeface="標楷體" pitchFamily="65" charset="-120"/>
              </a:rPr>
              <a:t>!</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姻逐日佇我的門口啲等，佇我的門邊啲聽候。</a:t>
            </a:r>
            <a:endParaRPr lang="zh-TW" altLang="en-US" sz="54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0" y="1066800"/>
            <a:ext cx="80010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尋著我的人就是尋著性命；</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伊會對上主得著恩惠。</a:t>
            </a:r>
            <a:endParaRPr lang="zh-TW" altLang="en-US" sz="54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371600"/>
            <a:ext cx="7848600" cy="4238083"/>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智慧佇路邊高的所在，</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徛</a:t>
            </a:r>
            <a:r>
              <a:rPr lang="zh-TW" altLang="zh-TW" sz="5400" dirty="0" smtClean="0">
                <a:solidFill>
                  <a:srgbClr val="FFFF00"/>
                </a:solidFill>
                <a:latin typeface="標楷體" pitchFamily="65" charset="-120"/>
                <a:ea typeface="標楷體" pitchFamily="65" charset="-120"/>
              </a:rPr>
              <a:t>佇十字路口。</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6296919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0" y="1553117"/>
            <a:ext cx="8001000" cy="4238083"/>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智慧佇城門口，</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smtClean="0">
              <a:solidFill>
                <a:srgbClr val="FFFF00"/>
              </a:solidFill>
              <a:latin typeface="標楷體" pitchFamily="65" charset="-120"/>
              <a:ea typeface="標楷體" pitchFamily="65" charset="-120"/>
            </a:endParaRPr>
          </a:p>
          <a:p>
            <a:pPr marL="0" indent="0">
              <a:buNone/>
            </a:pPr>
            <a:r>
              <a:rPr lang="en-US" altLang="zh-TW" sz="5400" dirty="0" smtClean="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佇人啲出入的所在大聲喝：</a:t>
            </a:r>
            <a:endParaRPr lang="zh-TW" altLang="en-US" sz="54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14400" y="1447800"/>
            <a:ext cx="7467600" cy="4238083"/>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眾人啊，我叫恁；</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世間人啊，我對恁講：</a:t>
            </a:r>
            <a:endParaRPr lang="zh-TW" altLang="en-US" sz="54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72710377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1219200"/>
            <a:ext cx="78486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戇直的人啊，著學習精明；</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愚戇的人啊，著追求聰明。</a:t>
            </a:r>
            <a:endParaRPr lang="zh-TW" altLang="en-US" sz="54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1219200"/>
            <a:ext cx="7543800" cy="4238083"/>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著聽，我欲講極好的事，</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欲論正直的代誌。</a:t>
            </a:r>
            <a:endParaRPr lang="zh-TW" altLang="en-US" sz="54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066800"/>
            <a:ext cx="78486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佇創照的起頭上主先造我；</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自古以來，我是祂頭一個創造的。</a:t>
            </a:r>
            <a:endParaRPr lang="zh-TW" altLang="en-US" sz="54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600200"/>
            <a:ext cx="8001000" cy="4238083"/>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佇上起頭，創造世界以前，</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對極古早，祂造我。</a:t>
            </a:r>
            <a:endParaRPr lang="zh-TW" altLang="en-US" sz="54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537</TotalTime>
  <Words>2911</Words>
  <Application>Microsoft Office PowerPoint</Application>
  <PresentationFormat>On-screen Show (4:3)</PresentationFormat>
  <Paragraphs>186</Paragraphs>
  <Slides>21</Slides>
  <Notes>21</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1_Purple Template 1 Trebuchet</vt:lpstr>
      <vt:lpstr>White with Courier font for code slides</vt:lpstr>
      <vt:lpstr>啟應</vt:lpstr>
      <vt:lpstr>啟應-箴言 8</vt:lpstr>
      <vt:lpstr>啟應-箴言 8</vt:lpstr>
      <vt:lpstr>啟應-箴言 8</vt:lpstr>
      <vt:lpstr>啟應-箴言 8</vt:lpstr>
      <vt:lpstr>啟應-箴言 8</vt:lpstr>
      <vt:lpstr>啟應-箴言 8</vt:lpstr>
      <vt:lpstr>啟應-箴言 8</vt:lpstr>
      <vt:lpstr>啟應-箴言 8</vt:lpstr>
      <vt:lpstr>啟應-箴言 8</vt:lpstr>
      <vt:lpstr>啟應-箴言 8</vt:lpstr>
      <vt:lpstr>啟應-箴言 8</vt:lpstr>
      <vt:lpstr>啟應-箴言 8</vt:lpstr>
      <vt:lpstr>啟應-箴言 8</vt:lpstr>
      <vt:lpstr>啟應-箴言 8</vt:lpstr>
      <vt:lpstr>啟應-箴言 8</vt:lpstr>
      <vt:lpstr>啟應-箴言 8</vt:lpstr>
      <vt:lpstr>啟應-箴言 8</vt:lpstr>
      <vt:lpstr>啟應-箴言 8</vt:lpstr>
      <vt:lpstr>啟應-箴言 8</vt:lpstr>
      <vt:lpstr>啟應-箴言 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114</cp:revision>
  <dcterms:created xsi:type="dcterms:W3CDTF">2015-02-07T13:24:58Z</dcterms:created>
  <dcterms:modified xsi:type="dcterms:W3CDTF">2018-06-08T01:27:49Z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