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33"/>
  </p:notesMasterIdLst>
  <p:sldIdLst>
    <p:sldId id="280" r:id="rId4"/>
    <p:sldId id="305" r:id="rId5"/>
    <p:sldId id="298" r:id="rId6"/>
    <p:sldId id="299" r:id="rId7"/>
    <p:sldId id="300" r:id="rId8"/>
    <p:sldId id="301" r:id="rId9"/>
    <p:sldId id="302" r:id="rId10"/>
    <p:sldId id="303" r:id="rId11"/>
    <p:sldId id="304" r:id="rId12"/>
    <p:sldId id="306" r:id="rId13"/>
    <p:sldId id="307" r:id="rId14"/>
    <p:sldId id="308" r:id="rId15"/>
    <p:sldId id="309" r:id="rId16"/>
    <p:sldId id="310" r:id="rId17"/>
    <p:sldId id="311" r:id="rId18"/>
    <p:sldId id="313" r:id="rId19"/>
    <p:sldId id="314" r:id="rId20"/>
    <p:sldId id="315" r:id="rId21"/>
    <p:sldId id="316" r:id="rId22"/>
    <p:sldId id="317" r:id="rId23"/>
    <p:sldId id="318" r:id="rId24"/>
    <p:sldId id="319" r:id="rId25"/>
    <p:sldId id="320" r:id="rId26"/>
    <p:sldId id="321" r:id="rId27"/>
    <p:sldId id="322" r:id="rId28"/>
    <p:sldId id="323" r:id="rId29"/>
    <p:sldId id="324" r:id="rId30"/>
    <p:sldId id="325" r:id="rId31"/>
    <p:sldId id="32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6/17/2018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6/17/2018 8:03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6/17/2018 8:03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2994586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6/17/2018 8:03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2994586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6/17/2018 8:03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2994586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6/17/2018 8:03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2994586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6/17/2018 8:03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29945860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6/17/2018 8:03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29945860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6/17/2018 8:03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6/17/2018 8:03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val="1867054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6/17/2018 8:03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6/17/2018 8:03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val="3586916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6/17/2018 8:03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6/17/2018 8:03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20</a:t>
            </a:fld>
            <a:endParaRPr lang="en-US" dirty="0"/>
          </a:p>
        </p:txBody>
      </p:sp>
    </p:spTree>
    <p:extLst>
      <p:ext uri="{BB962C8B-B14F-4D97-AF65-F5344CB8AC3E}">
        <p14:creationId xmlns:p14="http://schemas.microsoft.com/office/powerpoint/2010/main" val="22796689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6/17/2018 8:03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21</a:t>
            </a:fld>
            <a:endParaRPr lang="en-US" dirty="0"/>
          </a:p>
        </p:txBody>
      </p:sp>
    </p:spTree>
    <p:extLst>
      <p:ext uri="{BB962C8B-B14F-4D97-AF65-F5344CB8AC3E}">
        <p14:creationId xmlns:p14="http://schemas.microsoft.com/office/powerpoint/2010/main" val="29945860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6/17/2018 8:03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22</a:t>
            </a:fld>
            <a:endParaRPr lang="en-US" dirty="0"/>
          </a:p>
        </p:txBody>
      </p:sp>
    </p:spTree>
    <p:extLst>
      <p:ext uri="{BB962C8B-B14F-4D97-AF65-F5344CB8AC3E}">
        <p14:creationId xmlns:p14="http://schemas.microsoft.com/office/powerpoint/2010/main" val="29945860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6/17/2018 8:03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23</a:t>
            </a:fld>
            <a:endParaRPr lang="en-US" dirty="0"/>
          </a:p>
        </p:txBody>
      </p:sp>
    </p:spTree>
    <p:extLst>
      <p:ext uri="{BB962C8B-B14F-4D97-AF65-F5344CB8AC3E}">
        <p14:creationId xmlns:p14="http://schemas.microsoft.com/office/powerpoint/2010/main" val="29945860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6/17/2018 8:03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24</a:t>
            </a:fld>
            <a:endParaRPr lang="en-US" dirty="0"/>
          </a:p>
        </p:txBody>
      </p:sp>
    </p:spTree>
    <p:extLst>
      <p:ext uri="{BB962C8B-B14F-4D97-AF65-F5344CB8AC3E}">
        <p14:creationId xmlns:p14="http://schemas.microsoft.com/office/powerpoint/2010/main" val="29945860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6/17/2018 8:03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25</a:t>
            </a:fld>
            <a:endParaRPr lang="en-US" dirty="0"/>
          </a:p>
        </p:txBody>
      </p:sp>
    </p:spTree>
    <p:extLst>
      <p:ext uri="{BB962C8B-B14F-4D97-AF65-F5344CB8AC3E}">
        <p14:creationId xmlns:p14="http://schemas.microsoft.com/office/powerpoint/2010/main" val="29945860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6/17/2018 8:03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26</a:t>
            </a:fld>
            <a:endParaRPr lang="en-US" dirty="0"/>
          </a:p>
        </p:txBody>
      </p:sp>
    </p:spTree>
    <p:extLst>
      <p:ext uri="{BB962C8B-B14F-4D97-AF65-F5344CB8AC3E}">
        <p14:creationId xmlns:p14="http://schemas.microsoft.com/office/powerpoint/2010/main" val="29945860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6/17/2018 8:03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27</a:t>
            </a:fld>
            <a:endParaRPr lang="en-US" dirty="0"/>
          </a:p>
        </p:txBody>
      </p:sp>
    </p:spTree>
    <p:extLst>
      <p:ext uri="{BB962C8B-B14F-4D97-AF65-F5344CB8AC3E}">
        <p14:creationId xmlns:p14="http://schemas.microsoft.com/office/powerpoint/2010/main" val="29945860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6/17/2018 8:03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28</a:t>
            </a:fld>
            <a:endParaRPr lang="en-US" dirty="0"/>
          </a:p>
        </p:txBody>
      </p:sp>
    </p:spTree>
    <p:extLst>
      <p:ext uri="{BB962C8B-B14F-4D97-AF65-F5344CB8AC3E}">
        <p14:creationId xmlns:p14="http://schemas.microsoft.com/office/powerpoint/2010/main" val="29945860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6/17/2018 8:03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29</a:t>
            </a:fld>
            <a:endParaRPr lang="en-US" dirty="0"/>
          </a:p>
        </p:txBody>
      </p:sp>
    </p:spTree>
    <p:extLst>
      <p:ext uri="{BB962C8B-B14F-4D97-AF65-F5344CB8AC3E}">
        <p14:creationId xmlns:p14="http://schemas.microsoft.com/office/powerpoint/2010/main" val="2994586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6/17/2018 8:03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86705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6/17/2018 8:03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6/17/2018 8:03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586916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6/17/2018 8:03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279668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6/17/2018 8:03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994586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6/17/2018 8:03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994586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6/17/2018 8:03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299458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CN"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箴言 </a:t>
            </a:r>
            <a:r>
              <a:rPr lang="en-US" altLang="zh-CN" sz="5400" spc="-150" dirty="0" smtClean="0">
                <a:ln w="3175">
                  <a:noFill/>
                </a:ln>
                <a:solidFill>
                  <a:schemeClr val="tx1"/>
                </a:solidFill>
                <a:latin typeface="楷体" panose="02010609060101010101" pitchFamily="49" charset="-122"/>
                <a:ea typeface="楷体" panose="02010609060101010101" pitchFamily="49" charset="-122"/>
                <a:cs typeface="Arial" charset="0"/>
              </a:rPr>
              <a:t>4</a:t>
            </a:r>
            <a:endParaRPr lang="en-US" dirty="0">
              <a:solidFill>
                <a:schemeClr val="tx1"/>
              </a:solidFill>
            </a:endParaRPr>
          </a:p>
        </p:txBody>
      </p:sp>
    </p:spTree>
    <p:extLst>
      <p:ext uri="{BB962C8B-B14F-4D97-AF65-F5344CB8AC3E}">
        <p14:creationId xmlns:p14="http://schemas.microsoft.com/office/powerpoint/2010/main" val="37707098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4924425"/>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200" dirty="0" smtClean="0">
                <a:latin typeface="標楷體" pitchFamily="65" charset="-120"/>
                <a:ea typeface="標楷體" pitchFamily="65" charset="-120"/>
              </a:rPr>
              <a:t>高舉智慧，她就使你高升；</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200" dirty="0" smtClean="0">
                <a:solidFill>
                  <a:srgbClr val="FFFF00"/>
                </a:solidFill>
                <a:latin typeface="標楷體" pitchFamily="65" charset="-120"/>
                <a:ea typeface="標楷體" pitchFamily="65" charset="-120"/>
              </a:rPr>
              <a:t>懷抱智慧，她就使你尊榮。</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35502927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4176528"/>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200" dirty="0" smtClean="0">
                <a:latin typeface="標楷體" pitchFamily="65" charset="-120"/>
                <a:ea typeface="標楷體" pitchFamily="65" charset="-120"/>
              </a:rPr>
              <a:t>她必將華冠加在你頭上，</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200" dirty="0" smtClean="0">
                <a:solidFill>
                  <a:srgbClr val="FFFF00"/>
                </a:solidFill>
                <a:latin typeface="標楷體" pitchFamily="65" charset="-120"/>
                <a:ea typeface="標楷體" pitchFamily="65" charset="-120"/>
              </a:rPr>
              <a:t>把榮冕交給你。</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35502927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4176528"/>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200" dirty="0" smtClean="0">
                <a:latin typeface="標楷體" pitchFamily="65" charset="-120"/>
                <a:ea typeface="標楷體" pitchFamily="65" charset="-120"/>
              </a:rPr>
              <a:t>我兒，你要聽受我的言語，</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200" dirty="0" smtClean="0">
                <a:solidFill>
                  <a:srgbClr val="FFFF00"/>
                </a:solidFill>
                <a:latin typeface="標楷體" pitchFamily="65" charset="-120"/>
                <a:ea typeface="標楷體" pitchFamily="65" charset="-120"/>
              </a:rPr>
              <a:t>就必延年益壽。</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35502927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4176528"/>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200" dirty="0" smtClean="0">
                <a:latin typeface="標楷體" pitchFamily="65" charset="-120"/>
                <a:ea typeface="標楷體" pitchFamily="65" charset="-120"/>
              </a:rPr>
              <a:t>我已指教你走智慧的道，</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200" dirty="0" smtClean="0">
                <a:solidFill>
                  <a:srgbClr val="FFFF00"/>
                </a:solidFill>
                <a:latin typeface="標楷體" pitchFamily="65" charset="-120"/>
                <a:ea typeface="標楷體" pitchFamily="65" charset="-120"/>
              </a:rPr>
              <a:t>引導你行正直的路。</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35502927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4176528"/>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200" dirty="0" smtClean="0">
                <a:latin typeface="標楷體" pitchFamily="65" charset="-120"/>
                <a:ea typeface="標楷體" pitchFamily="65" charset="-120"/>
              </a:rPr>
              <a:t>你行走，腳步必不致狹窄；</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200" dirty="0" smtClean="0">
                <a:solidFill>
                  <a:srgbClr val="FFFF00"/>
                </a:solidFill>
                <a:latin typeface="標楷體" pitchFamily="65" charset="-120"/>
                <a:ea typeface="標楷體" pitchFamily="65" charset="-120"/>
              </a:rPr>
              <a:t>你奔跑，也不致跌倒。</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35502927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4924425"/>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要持定訓誨，不可放鬆；</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必當謹守，因為它是你的生命。</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35502927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r>
              <a:rPr lang="en-US" altLang="zh-TW" u="sng" dirty="0" smtClean="0">
                <a:effectLst/>
                <a:latin typeface="楷体" panose="02010609060101010101" pitchFamily="49" charset="-122"/>
                <a:ea typeface="楷体" panose="02010609060101010101" pitchFamily="49" charset="-122"/>
              </a:rPr>
              <a:t>(</a:t>
            </a:r>
            <a:r>
              <a:rPr lang="zh-TW" altLang="en-US" u="sng" dirty="0" smtClean="0">
                <a:effectLst/>
                <a:latin typeface="楷体" panose="02010609060101010101" pitchFamily="49" charset="-122"/>
                <a:ea typeface="楷体" panose="02010609060101010101" pitchFamily="49" charset="-122"/>
              </a:rPr>
              <a:t>台</a:t>
            </a:r>
            <a:r>
              <a:rPr lang="en-US" altLang="zh-TW" u="sng" dirty="0" smtClean="0">
                <a:effectLst/>
                <a:latin typeface="楷体" panose="02010609060101010101" pitchFamily="49" charset="-122"/>
                <a:ea typeface="楷体" panose="02010609060101010101" pitchFamily="49" charset="-122"/>
              </a:rPr>
              <a:t>)</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CN"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箴言 </a:t>
            </a:r>
            <a:r>
              <a:rPr lang="en-US" altLang="zh-CN" sz="5400" spc="-150" dirty="0" smtClean="0">
                <a:ln w="3175">
                  <a:noFill/>
                </a:ln>
                <a:solidFill>
                  <a:schemeClr val="tx1"/>
                </a:solidFill>
                <a:latin typeface="楷体" panose="02010609060101010101" pitchFamily="49" charset="-122"/>
                <a:ea typeface="楷体" panose="02010609060101010101" pitchFamily="49" charset="-122"/>
                <a:cs typeface="Arial" charset="0"/>
              </a:rPr>
              <a:t>4</a:t>
            </a:r>
            <a:endParaRPr lang="en-US" dirty="0">
              <a:solidFill>
                <a:schemeClr val="tx1"/>
              </a:solidFill>
            </a:endParaRPr>
          </a:p>
        </p:txBody>
      </p:sp>
    </p:spTree>
    <p:extLst>
      <p:ext uri="{BB962C8B-B14F-4D97-AF65-F5344CB8AC3E}">
        <p14:creationId xmlns:p14="http://schemas.microsoft.com/office/powerpoint/2010/main" val="37707098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05800" cy="4114973"/>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200" dirty="0" smtClean="0">
                <a:latin typeface="標楷體" pitchFamily="65" charset="-120"/>
                <a:ea typeface="標楷體" pitchFamily="65" charset="-120"/>
              </a:rPr>
              <a:t>我的子兒，著聽老父的教示；</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200" dirty="0" smtClean="0">
                <a:solidFill>
                  <a:srgbClr val="FFFF00"/>
                </a:solidFill>
                <a:latin typeface="標楷體" pitchFamily="65" charset="-120"/>
                <a:ea typeface="標楷體" pitchFamily="65" charset="-120"/>
              </a:rPr>
              <a:t>著專心學習才會明白。</a:t>
            </a:r>
            <a:endParaRPr lang="en-US" altLang="zh-TW" sz="52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9677814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457200" y="1295400"/>
            <a:ext cx="8229600" cy="4238083"/>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200" dirty="0" smtClean="0">
                <a:latin typeface="標楷體" pitchFamily="65" charset="-120"/>
                <a:ea typeface="標楷體" pitchFamily="65" charset="-120"/>
              </a:rPr>
              <a:t>因為我用好的道理互恁；</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】M</a:t>
            </a:r>
            <a:r>
              <a:rPr lang="zh-TW" altLang="zh-TW" sz="5200" dirty="0" smtClean="0">
                <a:solidFill>
                  <a:srgbClr val="FFFF00"/>
                </a:solidFill>
                <a:latin typeface="標楷體" pitchFamily="65" charset="-120"/>
                <a:ea typeface="標楷體" pitchFamily="65" charset="-120"/>
              </a:rPr>
              <a:t>̄</a:t>
            </a:r>
            <a:r>
              <a:rPr lang="en-US" altLang="zh-TW" sz="5200" dirty="0" smtClean="0">
                <a:solidFill>
                  <a:srgbClr val="FFFF00"/>
                </a:solidFill>
                <a:latin typeface="標楷體" pitchFamily="65" charset="-120"/>
                <a:ea typeface="標楷體" pitchFamily="65" charset="-120"/>
              </a:rPr>
              <a:t>-</a:t>
            </a:r>
            <a:r>
              <a:rPr lang="zh-TW" altLang="zh-TW" sz="5200" dirty="0" smtClean="0">
                <a:solidFill>
                  <a:srgbClr val="FFFF00"/>
                </a:solidFill>
                <a:latin typeface="標楷體" pitchFamily="65" charset="-120"/>
                <a:ea typeface="標楷體" pitchFamily="65" charset="-120"/>
              </a:rPr>
              <a:t>通放拺我的教導。</a:t>
            </a:r>
            <a:endParaRPr lang="en-US" altLang="zh-TW" sz="52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16296919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01000" cy="4275016"/>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200" dirty="0" smtClean="0">
                <a:latin typeface="標楷體" pitchFamily="65" charset="-120"/>
                <a:ea typeface="標楷體" pitchFamily="65" charset="-120"/>
              </a:rPr>
              <a:t>我嘛曾做老父的子，</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   </a:t>
            </a: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smtClean="0">
              <a:solidFill>
                <a:srgbClr val="FFFF00"/>
              </a:solidFill>
              <a:latin typeface="標楷體" pitchFamily="65" charset="-120"/>
              <a:ea typeface="標楷體" pitchFamily="65" charset="-120"/>
            </a:endParaRPr>
          </a:p>
          <a:p>
            <a:pPr marL="0" indent="0">
              <a:buNone/>
            </a:pPr>
            <a:r>
              <a:rPr lang="en-US" altLang="zh-TW" sz="5200" dirty="0" smtClean="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200" dirty="0" smtClean="0">
                <a:solidFill>
                  <a:srgbClr val="FFFF00"/>
                </a:solidFill>
                <a:latin typeface="標楷體" pitchFamily="65" charset="-120"/>
                <a:ea typeface="標楷體" pitchFamily="65" charset="-120"/>
              </a:rPr>
              <a:t>是老母上疼的孤子。</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12243779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r>
              <a:rPr lang="en-US" altLang="zh-TW" u="sng" dirty="0" smtClean="0">
                <a:effectLst/>
                <a:latin typeface="楷体" panose="02010609060101010101" pitchFamily="49" charset="-122"/>
                <a:ea typeface="楷体" panose="02010609060101010101" pitchFamily="49" charset="-122"/>
              </a:rPr>
              <a:t>(</a:t>
            </a:r>
            <a:r>
              <a:rPr lang="zh-TW" altLang="en-US" u="sng" dirty="0" smtClean="0">
                <a:effectLst/>
                <a:latin typeface="楷体" panose="02010609060101010101" pitchFamily="49" charset="-122"/>
                <a:ea typeface="楷体" panose="02010609060101010101" pitchFamily="49" charset="-122"/>
              </a:rPr>
              <a:t>華</a:t>
            </a:r>
            <a:r>
              <a:rPr lang="en-US" altLang="zh-TW" u="sng" dirty="0" smtClean="0">
                <a:effectLst/>
                <a:latin typeface="楷体" panose="02010609060101010101" pitchFamily="49" charset="-122"/>
                <a:ea typeface="楷体" panose="02010609060101010101" pitchFamily="49" charset="-122"/>
              </a:rPr>
              <a:t>)</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CN"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箴言 </a:t>
            </a:r>
            <a:r>
              <a:rPr lang="en-US" altLang="zh-CN" sz="5400" spc="-150" dirty="0" smtClean="0">
                <a:ln w="3175">
                  <a:noFill/>
                </a:ln>
                <a:solidFill>
                  <a:schemeClr val="tx1"/>
                </a:solidFill>
                <a:latin typeface="楷体" panose="02010609060101010101" pitchFamily="49" charset="-122"/>
                <a:ea typeface="楷体" panose="02010609060101010101" pitchFamily="49" charset="-122"/>
                <a:cs typeface="Arial" charset="0"/>
              </a:rPr>
              <a:t>4</a:t>
            </a:r>
            <a:endParaRPr lang="en-US" dirty="0">
              <a:solidFill>
                <a:schemeClr val="tx1"/>
              </a:solidFill>
            </a:endParaRPr>
          </a:p>
        </p:txBody>
      </p:sp>
    </p:spTree>
    <p:extLst>
      <p:ext uri="{BB962C8B-B14F-4D97-AF65-F5344CB8AC3E}">
        <p14:creationId xmlns:p14="http://schemas.microsoft.com/office/powerpoint/2010/main" val="37707098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295400"/>
            <a:ext cx="7467600" cy="4985980"/>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200" dirty="0" smtClean="0">
                <a:latin typeface="標楷體" pitchFamily="65" charset="-120"/>
                <a:ea typeface="標楷體" pitchFamily="65" charset="-120"/>
              </a:rPr>
              <a:t>老父有教示我，講：你著記住我的話，</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smtClean="0">
              <a:solidFill>
                <a:srgbClr val="FFFF00"/>
              </a:solidFill>
              <a:latin typeface="標楷體" pitchFamily="65" charset="-120"/>
              <a:ea typeface="標楷體" pitchFamily="65" charset="-120"/>
            </a:endParaRPr>
          </a:p>
          <a:p>
            <a:pPr marL="0" indent="0">
              <a:buNone/>
            </a:pPr>
            <a:r>
              <a:rPr lang="en-US" altLang="zh-TW" sz="5200" dirty="0" smtClean="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200" dirty="0" smtClean="0">
                <a:solidFill>
                  <a:srgbClr val="FFFF00"/>
                </a:solidFill>
                <a:latin typeface="標楷體" pitchFamily="65" charset="-120"/>
                <a:ea typeface="標楷體" pitchFamily="65" charset="-120"/>
              </a:rPr>
              <a:t>遵守我的命令就會得著活命。</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17271037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295400"/>
            <a:ext cx="7848600" cy="4924425"/>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200" dirty="0" smtClean="0">
                <a:latin typeface="標楷體" pitchFamily="65" charset="-120"/>
                <a:ea typeface="標楷體" pitchFamily="65" charset="-120"/>
              </a:rPr>
              <a:t>著尋求智慧，尋求聰明；</a:t>
            </a:r>
            <a:r>
              <a:rPr lang="en-US" altLang="zh-TW" sz="5200" dirty="0" smtClean="0">
                <a:latin typeface="標楷體" pitchFamily="65" charset="-120"/>
                <a:ea typeface="標楷體" pitchFamily="65" charset="-120"/>
              </a:rPr>
              <a:t>M</a:t>
            </a:r>
            <a:r>
              <a:rPr lang="zh-TW" altLang="zh-TW" sz="5200" dirty="0" smtClean="0">
                <a:latin typeface="標楷體" pitchFamily="65" charset="-120"/>
                <a:ea typeface="標楷體" pitchFamily="65" charset="-120"/>
              </a:rPr>
              <a:t>̄</a:t>
            </a:r>
            <a:r>
              <a:rPr lang="en-US" altLang="zh-TW" sz="5200" dirty="0" smtClean="0">
                <a:latin typeface="標楷體" pitchFamily="65" charset="-120"/>
                <a:ea typeface="標楷體" pitchFamily="65" charset="-120"/>
              </a:rPr>
              <a:t>-</a:t>
            </a:r>
            <a:r>
              <a:rPr lang="zh-TW" altLang="zh-TW" sz="5200" dirty="0" smtClean="0">
                <a:latin typeface="標楷體" pitchFamily="65" charset="-120"/>
                <a:ea typeface="標楷體" pitchFamily="65" charset="-120"/>
              </a:rPr>
              <a:t>通未記得，</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200" dirty="0" smtClean="0">
                <a:solidFill>
                  <a:srgbClr val="FFFF00"/>
                </a:solidFill>
                <a:latin typeface="標楷體" pitchFamily="65" charset="-120"/>
                <a:ea typeface="標楷體" pitchFamily="65" charset="-120"/>
              </a:rPr>
              <a:t>嘛</a:t>
            </a:r>
            <a:r>
              <a:rPr lang="en-US" altLang="zh-TW" sz="5200" dirty="0" smtClean="0">
                <a:solidFill>
                  <a:srgbClr val="FFFF00"/>
                </a:solidFill>
                <a:latin typeface="標楷體" pitchFamily="65" charset="-120"/>
                <a:ea typeface="標楷體" pitchFamily="65" charset="-120"/>
              </a:rPr>
              <a:t>M</a:t>
            </a:r>
            <a:r>
              <a:rPr lang="zh-TW" altLang="zh-TW" sz="5200" dirty="0" smtClean="0">
                <a:solidFill>
                  <a:srgbClr val="FFFF00"/>
                </a:solidFill>
                <a:latin typeface="標楷體" pitchFamily="65" charset="-120"/>
                <a:ea typeface="標楷體" pitchFamily="65" charset="-120"/>
              </a:rPr>
              <a:t>̄</a:t>
            </a:r>
            <a:r>
              <a:rPr lang="en-US" altLang="zh-TW" sz="5200" dirty="0" smtClean="0">
                <a:solidFill>
                  <a:srgbClr val="FFFF00"/>
                </a:solidFill>
                <a:latin typeface="標楷體" pitchFamily="65" charset="-120"/>
                <a:ea typeface="標楷體" pitchFamily="65" charset="-120"/>
              </a:rPr>
              <a:t>-</a:t>
            </a:r>
            <a:r>
              <a:rPr lang="zh-TW" altLang="zh-TW" sz="5200" dirty="0" smtClean="0">
                <a:solidFill>
                  <a:srgbClr val="FFFF00"/>
                </a:solidFill>
                <a:latin typeface="標楷體" pitchFamily="65" charset="-120"/>
                <a:ea typeface="標楷體" pitchFamily="65" charset="-120"/>
              </a:rPr>
              <a:t>通放拺我所講的話。</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35502927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219200"/>
            <a:ext cx="7848600" cy="4924425"/>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】M</a:t>
            </a:r>
            <a:r>
              <a:rPr lang="zh-TW" altLang="zh-TW" sz="5200" dirty="0" smtClean="0">
                <a:latin typeface="標楷體" pitchFamily="65" charset="-120"/>
                <a:ea typeface="標楷體" pitchFamily="65" charset="-120"/>
              </a:rPr>
              <a:t>̄</a:t>
            </a:r>
            <a:r>
              <a:rPr lang="en-US" altLang="zh-TW" sz="5200" dirty="0" smtClean="0">
                <a:latin typeface="標楷體" pitchFamily="65" charset="-120"/>
                <a:ea typeface="標楷體" pitchFamily="65" charset="-120"/>
              </a:rPr>
              <a:t>-</a:t>
            </a:r>
            <a:r>
              <a:rPr lang="zh-TW" altLang="zh-TW" sz="5200" dirty="0" smtClean="0">
                <a:latin typeface="標楷體" pitchFamily="65" charset="-120"/>
                <a:ea typeface="標楷體" pitchFamily="65" charset="-120"/>
              </a:rPr>
              <a:t>通放拺智慧，伊會保護你；</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200" dirty="0" smtClean="0">
                <a:solidFill>
                  <a:srgbClr val="FFFF00"/>
                </a:solidFill>
                <a:latin typeface="標楷體" pitchFamily="65" charset="-120"/>
                <a:ea typeface="標楷體" pitchFamily="65" charset="-120"/>
              </a:rPr>
              <a:t>著意愛智慧，伊會照顧你。</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35502927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4924425"/>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200" dirty="0" smtClean="0">
                <a:latin typeface="標楷體" pitchFamily="65" charset="-120"/>
                <a:ea typeface="標楷體" pitchFamily="65" charset="-120"/>
              </a:rPr>
              <a:t>智慧上重要，著拍拼尋；</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200" dirty="0" smtClean="0">
                <a:solidFill>
                  <a:srgbClr val="FFFF00"/>
                </a:solidFill>
                <a:latin typeface="標楷體" pitchFamily="65" charset="-120"/>
                <a:ea typeface="標楷體" pitchFamily="65" charset="-120"/>
              </a:rPr>
              <a:t>著付出你一切所有來對換聰明。</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35502927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4924425"/>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你尊重智慧，伊會高舉你；</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你疼惜伊，伊會互你尊榮。</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35502927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4142673"/>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200" dirty="0" smtClean="0">
                <a:latin typeface="標楷體" pitchFamily="65" charset="-120"/>
                <a:ea typeface="標楷體" pitchFamily="65" charset="-120"/>
              </a:rPr>
              <a:t>智慧會用華冠戴佇你的頭殼，</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200" dirty="0" smtClean="0">
                <a:solidFill>
                  <a:srgbClr val="FFFF00"/>
                </a:solidFill>
                <a:latin typeface="標楷體" pitchFamily="65" charset="-120"/>
                <a:ea typeface="標楷體" pitchFamily="65" charset="-120"/>
              </a:rPr>
              <a:t>將榮光的王冠賜互你。</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35502927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4142673"/>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200" dirty="0" smtClean="0">
                <a:latin typeface="標楷體" pitchFamily="65" charset="-120"/>
                <a:ea typeface="標楷體" pitchFamily="65" charset="-120"/>
              </a:rPr>
              <a:t>我的子啊，著聽，著領受我的話，</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200" dirty="0" smtClean="0">
                <a:solidFill>
                  <a:srgbClr val="FFFF00"/>
                </a:solidFill>
                <a:latin typeface="標楷體" pitchFamily="65" charset="-120"/>
                <a:ea typeface="標楷體" pitchFamily="65" charset="-120"/>
              </a:rPr>
              <a:t>你就會長壽歲。</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35502927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3428631"/>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200" dirty="0" smtClean="0">
                <a:latin typeface="標楷體" pitchFamily="65" charset="-120"/>
                <a:ea typeface="標楷體" pitchFamily="65" charset="-120"/>
              </a:rPr>
              <a:t>我有指示你智慧的路，</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200" dirty="0" smtClean="0">
                <a:solidFill>
                  <a:srgbClr val="FFFF00"/>
                </a:solidFill>
                <a:latin typeface="標楷體" pitchFamily="65" charset="-120"/>
                <a:ea typeface="標楷體" pitchFamily="65" charset="-120"/>
              </a:rPr>
              <a:t>引導你行正直的道路。</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35502927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4081117"/>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200" dirty="0" smtClean="0">
                <a:latin typeface="標楷體" pitchFamily="65" charset="-120"/>
                <a:ea typeface="標楷體" pitchFamily="65" charset="-120"/>
              </a:rPr>
              <a:t>你行的時</a:t>
            </a:r>
            <a:r>
              <a:rPr lang="zh-TW" altLang="zh-TW" sz="5200" dirty="0" smtClean="0">
                <a:latin typeface="標楷體" pitchFamily="65" charset="-120"/>
                <a:ea typeface="標楷體" pitchFamily="65" charset="-120"/>
              </a:rPr>
              <a:t>，</a:t>
            </a:r>
            <a:r>
              <a:rPr lang="zh-TW" altLang="zh-TW" sz="5200" dirty="0">
                <a:solidFill>
                  <a:srgbClr val="FFFF00"/>
                </a:solidFill>
                <a:latin typeface="標楷體" pitchFamily="65" charset="-120"/>
                <a:ea typeface="標楷體" pitchFamily="65" charset="-120"/>
              </a:rPr>
              <a:t>未</a:t>
            </a:r>
            <a:r>
              <a:rPr lang="zh-TW" altLang="zh-TW" sz="5200" dirty="0" smtClean="0">
                <a:latin typeface="標楷體" pitchFamily="65" charset="-120"/>
                <a:ea typeface="標楷體" pitchFamily="65" charset="-120"/>
              </a:rPr>
              <a:t>抵</a:t>
            </a:r>
            <a:r>
              <a:rPr lang="zh-TW" altLang="zh-TW" sz="5200" dirty="0" smtClean="0">
                <a:latin typeface="標楷體" pitchFamily="65" charset="-120"/>
                <a:ea typeface="標楷體" pitchFamily="65" charset="-120"/>
              </a:rPr>
              <a:t>著阻礙；</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200" dirty="0" smtClean="0">
                <a:solidFill>
                  <a:srgbClr val="FFFF00"/>
                </a:solidFill>
                <a:latin typeface="標楷體" pitchFamily="65" charset="-120"/>
                <a:ea typeface="標楷體" pitchFamily="65" charset="-120"/>
              </a:rPr>
              <a:t>你走，嘛</a:t>
            </a:r>
            <a:r>
              <a:rPr lang="zh-TW" altLang="zh-TW" sz="5200" dirty="0" smtClean="0">
                <a:solidFill>
                  <a:srgbClr val="FFFF00"/>
                </a:solidFill>
                <a:latin typeface="標楷體" pitchFamily="65" charset="-120"/>
                <a:ea typeface="標楷體" pitchFamily="65" charset="-120"/>
              </a:rPr>
              <a:t>未</a:t>
            </a:r>
            <a:r>
              <a:rPr lang="zh-TW" altLang="en-US" sz="5200" dirty="0" smtClean="0">
                <a:latin typeface="標楷體" pitchFamily="65" charset="-120"/>
                <a:ea typeface="標楷體" pitchFamily="65" charset="-120"/>
              </a:rPr>
              <a:t>觸</a:t>
            </a:r>
            <a:r>
              <a:rPr lang="zh-TW" altLang="zh-TW" sz="5200" dirty="0" smtClean="0">
                <a:solidFill>
                  <a:srgbClr val="FFFF00"/>
                </a:solidFill>
                <a:latin typeface="標楷體" pitchFamily="65" charset="-120"/>
                <a:ea typeface="標楷體" pitchFamily="65" charset="-120"/>
              </a:rPr>
              <a:t>著</a:t>
            </a:r>
            <a:r>
              <a:rPr lang="zh-TW" altLang="zh-TW" sz="5200" dirty="0" smtClean="0">
                <a:solidFill>
                  <a:srgbClr val="FFFF00"/>
                </a:solidFill>
                <a:latin typeface="標楷體" pitchFamily="65" charset="-120"/>
                <a:ea typeface="標楷體" pitchFamily="65" charset="-120"/>
              </a:rPr>
              <a:t>跋倒。</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35502927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4924425"/>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著持守教示，</a:t>
            </a:r>
            <a:r>
              <a:rPr lang="en-US" altLang="zh-TW" sz="5400" dirty="0" smtClean="0">
                <a:latin typeface="標楷體" pitchFamily="65" charset="-120"/>
                <a:ea typeface="標楷體" pitchFamily="65" charset="-120"/>
              </a:rPr>
              <a:t>M</a:t>
            </a:r>
            <a:r>
              <a:rPr lang="zh-TW" altLang="zh-TW" sz="5400" dirty="0" smtClean="0">
                <a:latin typeface="標楷體" pitchFamily="65" charset="-120"/>
                <a:ea typeface="標楷體" pitchFamily="65" charset="-120"/>
              </a:rPr>
              <a:t>̄</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通放鬆；</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著謹慎顧守，因為智慧是你的活命。</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35502927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05800" cy="3924151"/>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000" dirty="0" smtClean="0">
                <a:latin typeface="標楷體" pitchFamily="65" charset="-120"/>
                <a:ea typeface="標楷體" pitchFamily="65" charset="-120"/>
              </a:rPr>
              <a:t>眾子啊，要聽父親的教訓；</a:t>
            </a:r>
            <a:endParaRPr lang="en-US" altLang="zh-TW" sz="5000" dirty="0" smtClean="0">
              <a:latin typeface="標楷體" pitchFamily="65" charset="-120"/>
              <a:ea typeface="標楷體" pitchFamily="65" charset="-120"/>
            </a:endParaRP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a:solidFill>
                <a:srgbClr val="FFFF00"/>
              </a:solidFill>
              <a:latin typeface="標楷體" pitchFamily="65" charset="-120"/>
              <a:ea typeface="標楷體" pitchFamily="65" charset="-120"/>
            </a:endParaRPr>
          </a:p>
          <a:p>
            <a:pPr marL="0" indent="0">
              <a:buNone/>
            </a:pPr>
            <a:r>
              <a:rPr lang="en-US" altLang="zh-TW" sz="5000" dirty="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000" dirty="0" smtClean="0">
                <a:solidFill>
                  <a:srgbClr val="FFFF00"/>
                </a:solidFill>
                <a:latin typeface="標楷體" pitchFamily="65" charset="-120"/>
                <a:ea typeface="標楷體" pitchFamily="65" charset="-120"/>
              </a:rPr>
              <a:t>留心得知聰明。</a:t>
            </a:r>
            <a:endParaRPr lang="en-US" altLang="zh-TW" sz="50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9677814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457200" y="1295400"/>
            <a:ext cx="82296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因我所給你們的是好教訓；</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不可離棄我的法則。</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16296919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01000" cy="4961358"/>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200" dirty="0" smtClean="0">
                <a:latin typeface="標楷體" pitchFamily="65" charset="-120"/>
                <a:ea typeface="標楷體" pitchFamily="65" charset="-120"/>
              </a:rPr>
              <a:t>我在父親面前為孝子，</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   </a:t>
            </a: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smtClean="0">
              <a:solidFill>
                <a:srgbClr val="FFFF00"/>
              </a:solidFill>
              <a:latin typeface="標楷體" pitchFamily="65" charset="-120"/>
              <a:ea typeface="標楷體" pitchFamily="65" charset="-120"/>
            </a:endParaRPr>
          </a:p>
          <a:p>
            <a:pPr marL="0" indent="0">
              <a:buNone/>
            </a:pPr>
            <a:r>
              <a:rPr lang="en-US" altLang="zh-TW" sz="5200" dirty="0" smtClean="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200" dirty="0" smtClean="0">
                <a:solidFill>
                  <a:srgbClr val="FFFF00"/>
                </a:solidFill>
                <a:latin typeface="標楷體" pitchFamily="65" charset="-120"/>
                <a:ea typeface="標楷體" pitchFamily="65" charset="-120"/>
              </a:rPr>
              <a:t>在母親眼中為獨一的嬌兒。</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12243779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295400"/>
            <a:ext cx="74676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父親教訓我說：你心要存記我的言語，</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遵守我的命令，便得存活。</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17271037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295400"/>
            <a:ext cx="7848600" cy="4985980"/>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200" dirty="0" smtClean="0">
                <a:latin typeface="標楷體" pitchFamily="65" charset="-120"/>
                <a:ea typeface="標楷體" pitchFamily="65" charset="-120"/>
              </a:rPr>
              <a:t>要得智慧，要得聰明，不可忘記，</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200" dirty="0" smtClean="0">
                <a:solidFill>
                  <a:srgbClr val="FFFF00"/>
                </a:solidFill>
                <a:latin typeface="標楷體" pitchFamily="65" charset="-120"/>
                <a:ea typeface="標楷體" pitchFamily="65" charset="-120"/>
              </a:rPr>
              <a:t>也不可偏離我口中的言語。</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35502927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219200"/>
            <a:ext cx="7848600" cy="4985980"/>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200" dirty="0" smtClean="0">
                <a:latin typeface="標楷體" pitchFamily="65" charset="-120"/>
                <a:ea typeface="標楷體" pitchFamily="65" charset="-120"/>
              </a:rPr>
              <a:t>不可離棄智慧，智慧就護衛你；</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200" dirty="0" smtClean="0">
                <a:solidFill>
                  <a:srgbClr val="FFFF00"/>
                </a:solidFill>
                <a:latin typeface="標楷體" pitchFamily="65" charset="-120"/>
                <a:ea typeface="標楷體" pitchFamily="65" charset="-120"/>
              </a:rPr>
              <a:t>要愛她，她就保守你。</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35502927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4924425"/>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200" dirty="0" smtClean="0">
                <a:latin typeface="標楷體" pitchFamily="65" charset="-120"/>
                <a:ea typeface="標楷體" pitchFamily="65" charset="-120"/>
              </a:rPr>
              <a:t>智慧為首；所以，要得智慧；</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200" dirty="0" smtClean="0">
                <a:solidFill>
                  <a:srgbClr val="FFFF00"/>
                </a:solidFill>
                <a:latin typeface="標楷體" pitchFamily="65" charset="-120"/>
                <a:ea typeface="標楷體" pitchFamily="65" charset="-120"/>
              </a:rPr>
              <a:t>在你一切所得之內必得聰明。</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35502927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581</TotalTime>
  <Words>3852</Words>
  <Application>Microsoft Office PowerPoint</Application>
  <PresentationFormat>On-screen Show (4:3)</PresentationFormat>
  <Paragraphs>254</Paragraphs>
  <Slides>29</Slides>
  <Notes>29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29</vt:i4>
      </vt:variant>
    </vt:vector>
  </HeadingPairs>
  <TitlesOfParts>
    <vt:vector size="38" baseType="lpstr">
      <vt:lpstr>標楷體</vt:lpstr>
      <vt:lpstr>楷体</vt:lpstr>
      <vt:lpstr>Arial</vt:lpstr>
      <vt:lpstr>Calibri</vt:lpstr>
      <vt:lpstr>Courier New</vt:lpstr>
      <vt:lpstr>Trebuchet MS</vt:lpstr>
      <vt:lpstr>Wingdings</vt:lpstr>
      <vt:lpstr>1_Purple Template 1 Trebuchet</vt:lpstr>
      <vt:lpstr>White with Courier font for code slides</vt:lpstr>
      <vt:lpstr>啟應</vt:lpstr>
      <vt:lpstr>啟應(華)</vt:lpstr>
      <vt:lpstr>啟應-箴言 4</vt:lpstr>
      <vt:lpstr>啟應-箴言 4</vt:lpstr>
      <vt:lpstr>啟應-箴言 4</vt:lpstr>
      <vt:lpstr>啟應-箴言 4</vt:lpstr>
      <vt:lpstr>啟應-箴言 4</vt:lpstr>
      <vt:lpstr>啟應-箴言 4</vt:lpstr>
      <vt:lpstr>啟應-箴言 4</vt:lpstr>
      <vt:lpstr>啟應-箴言 4</vt:lpstr>
      <vt:lpstr>啟應-箴言 4</vt:lpstr>
      <vt:lpstr>啟應-箴言 4</vt:lpstr>
      <vt:lpstr>啟應-箴言 4</vt:lpstr>
      <vt:lpstr>啟應-箴言 4</vt:lpstr>
      <vt:lpstr>啟應-箴言 4</vt:lpstr>
      <vt:lpstr>啟應(台)</vt:lpstr>
      <vt:lpstr>啟應-箴言 4</vt:lpstr>
      <vt:lpstr>啟應-箴言 4</vt:lpstr>
      <vt:lpstr>啟應-箴言 4</vt:lpstr>
      <vt:lpstr>啟應-箴言 4</vt:lpstr>
      <vt:lpstr>啟應-箴言 4</vt:lpstr>
      <vt:lpstr>啟應-箴言 4</vt:lpstr>
      <vt:lpstr>啟應-箴言 4</vt:lpstr>
      <vt:lpstr>啟應-箴言 4</vt:lpstr>
      <vt:lpstr>啟應-箴言 4</vt:lpstr>
      <vt:lpstr>啟應-箴言 4</vt:lpstr>
      <vt:lpstr>啟應-箴言 4</vt:lpstr>
      <vt:lpstr>啟應-箴言 4</vt:lpstr>
      <vt:lpstr>啟應-箴言 4</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Richard</cp:lastModifiedBy>
  <cp:revision>123</cp:revision>
  <dcterms:created xsi:type="dcterms:W3CDTF">2015-02-07T13:24:58Z</dcterms:created>
  <dcterms:modified xsi:type="dcterms:W3CDTF">2018-06-17T12:05:05Z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