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80" r:id="rId4"/>
    <p:sldId id="299" r:id="rId5"/>
    <p:sldId id="300" r:id="rId6"/>
    <p:sldId id="301" r:id="rId7"/>
    <p:sldId id="302" r:id="rId8"/>
    <p:sldId id="303" r:id="rId9"/>
    <p:sldId id="304" r:id="rId10"/>
    <p:sldId id="306" r:id="rId11"/>
    <p:sldId id="305" r:id="rId12"/>
    <p:sldId id="31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8/10/2018 3:12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55</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61</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685800"/>
            <a:ext cx="8077200" cy="5847755"/>
          </a:xfrm>
        </p:spPr>
        <p:txBody>
          <a:bodyPr/>
          <a:lstStyle/>
          <a:p>
            <a:pPr marL="0" indent="0" algn="ctr">
              <a:buNone/>
            </a:pPr>
            <a:r>
              <a:rPr lang="zh-TW" altLang="en-US" sz="4600" u="sng" dirty="0" smtClean="0">
                <a:latin typeface="標楷體" pitchFamily="65" charset="-120"/>
                <a:ea typeface="標楷體" pitchFamily="65" charset="-120"/>
              </a:rPr>
              <a:t>司會</a:t>
            </a:r>
            <a:endParaRPr lang="en-US" altLang="zh-TW" sz="4600" dirty="0" smtClean="0">
              <a:latin typeface="標楷體" pitchFamily="65" charset="-120"/>
              <a:ea typeface="標楷體" pitchFamily="65" charset="-120"/>
            </a:endParaRPr>
          </a:p>
          <a:p>
            <a:pPr marL="0" indent="0">
              <a:buNone/>
            </a:pP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啟</a:t>
            </a:r>
            <a:r>
              <a:rPr lang="en-US" altLang="zh-TW" sz="46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姻的後代佇列國會得著好名聲；</a:t>
            </a:r>
            <a:endParaRPr lang="en-US" altLang="zh-TW" sz="4600" dirty="0" smtClean="0">
              <a:latin typeface="標楷體" pitchFamily="65" charset="-120"/>
              <a:ea typeface="標楷體" pitchFamily="65" charset="-120"/>
            </a:endParaRPr>
          </a:p>
          <a:p>
            <a:pPr marL="0" indent="0" algn="ctr">
              <a:buNone/>
            </a:pPr>
            <a:r>
              <a:rPr lang="zh-TW" altLang="en-US" sz="4600" u="sng" dirty="0" smtClean="0">
                <a:solidFill>
                  <a:srgbClr val="FFFF00"/>
                </a:solidFill>
                <a:latin typeface="標楷體" pitchFamily="65" charset="-120"/>
                <a:ea typeface="標楷體" pitchFamily="65" charset="-120"/>
              </a:rPr>
              <a:t>會眾</a:t>
            </a:r>
            <a:endParaRPr lang="zh-TW" altLang="en-US" sz="4600" dirty="0" smtClean="0">
              <a:solidFill>
                <a:srgbClr val="FFFF00"/>
              </a:solidFill>
              <a:latin typeface="標楷體" pitchFamily="65" charset="-120"/>
              <a:ea typeface="標楷體" pitchFamily="65" charset="-120"/>
            </a:endParaRPr>
          </a:p>
          <a:p>
            <a:pPr marL="0" indent="0">
              <a:buNone/>
            </a:pP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應</a:t>
            </a:r>
            <a:r>
              <a:rPr lang="en-US" altLang="zh-TW" sz="46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姻的子孫佇萬邦嘛會出名。</a:t>
            </a:r>
            <a:endParaRPr lang="en-US" altLang="zh-TW" sz="4600" dirty="0" smtClean="0">
              <a:solidFill>
                <a:srgbClr val="FFFF00"/>
              </a:solidFill>
              <a:latin typeface="標楷體" pitchFamily="65" charset="-120"/>
              <a:ea typeface="標楷體" pitchFamily="65" charset="-120"/>
            </a:endParaRPr>
          </a:p>
          <a:p>
            <a:pPr marL="0" indent="0">
              <a:buNone/>
            </a:pPr>
            <a:r>
              <a:rPr lang="zh-TW" altLang="zh-TW" sz="4600" dirty="0" smtClean="0">
                <a:latin typeface="標楷體" pitchFamily="65" charset="-120"/>
                <a:ea typeface="標楷體" pitchFamily="65" charset="-120"/>
              </a:rPr>
              <a:t>【齊</a:t>
            </a:r>
            <a:r>
              <a:rPr lang="zh-TW" altLang="zh-TW" sz="46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所有看見姻的人會承認姻是上主賜福的子民。</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至高上主的神臨到我，</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因為上主有用油抹我，</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差我去傳好消息互散赤人，</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去醫治心靈破碎的人，</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宣佈受掠的得著解放，</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受關的出監牢；</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宣佈上主恩待人的年，</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及咱的上帝伸冤的日；</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安慰所有悲哀的人，佇錫安悲哀的人，</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互伊華冠代替火烣，</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歡喜的油代替悲哀，</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稱讚的衫代替憂傷的心；</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姻受稱做公義的樹，</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上主栽種來顯明家己的榮光。</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我欲用信實給姻報賞，</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欲及姻立永遠的約。</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567</TotalTime>
  <Words>1404</Words>
  <Application>Microsoft Office PowerPoint</Application>
  <PresentationFormat>On-screen Show (4:3)</PresentationFormat>
  <Paragraphs>88</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啟應</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121</cp:revision>
  <dcterms:created xsi:type="dcterms:W3CDTF">2015-02-07T13:24:58Z</dcterms:created>
  <dcterms:modified xsi:type="dcterms:W3CDTF">2018-08-10T19:16:03Z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