
<file path=[Content_Types].xml><?xml version="1.0" encoding="utf-8"?>
<Types xmlns="http://schemas.openxmlformats.org/package/2006/content-types">
  <Override PartName="/ppt/slideMasters/slideMaster2.xml" ContentType="application/vnd.openxmlformats-officedocument.presentationml.slideMaster+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8"/>
  </p:notesMasterIdLst>
  <p:sldIdLst>
    <p:sldId id="280" r:id="rId4"/>
    <p:sldId id="299" r:id="rId5"/>
    <p:sldId id="300" r:id="rId6"/>
    <p:sldId id="30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9" d="100"/>
          <a:sy n="79" d="100"/>
        </p:scale>
        <p:origin x="-78" y="-31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tableStyles" Target="tableStyle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theme" Target="theme/theme1.xml"/><Relationship Id="rId5" Type="http://schemas.openxmlformats.org/officeDocument/2006/relationships/slide" Target="slides/slide2.xml"/><Relationship Id="rId10"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pPr/>
              <a:t>9/13/2018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pPr/>
              <a:t>‹#›</a:t>
            </a:fld>
            <a:endParaRPr lang="en-US"/>
          </a:p>
        </p:txBody>
      </p:sp>
    </p:spTree>
    <p:extLst>
      <p:ext uri="{BB962C8B-B14F-4D97-AF65-F5344CB8AC3E}">
        <p14:creationId xmlns:p14="http://schemas.microsoft.com/office/powerpoint/2010/main" xmlns=""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9/13/2018 10:57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a:solidFill>
                  <a:srgbClr val="000000"/>
                </a:solidFill>
                <a:latin typeface="Trebuchet MS" pitchFamily="34" charset="0"/>
              </a:rPr>
              <a:t>© </a:t>
            </a:r>
            <a:r>
              <a:rPr lang="en-US" altLang="zh-TW" sz="500" dirty="0">
                <a:solidFill>
                  <a:srgbClr val="000000"/>
                </a:solidFill>
                <a:latin typeface="Trebuchet MS" pitchFamily="34" charset="0"/>
              </a:rPr>
              <a:t>55</a:t>
            </a:r>
            <a:r>
              <a:rPr lang="en-US" sz="500" dirty="0">
                <a:solidFill>
                  <a:srgbClr val="000000"/>
                </a:solidFill>
                <a:latin typeface="Trebuchet MS" pitchFamily="34" charset="0"/>
              </a:rPr>
              <a:t>007 Microsoft Corporation. All rights reserved. Microsoft, Windows, Windows Vista and other product names are or may be registered trademarks and/or trademarks in the U.S. and/or other countries.</a:t>
            </a:r>
          </a:p>
          <a:p>
            <a:r>
              <a:rPr lang="en-US" sz="500" dirty="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a:solidFill>
                  <a:srgbClr val="000000"/>
                </a:solidFill>
                <a:latin typeface="Trebuchet MS" pitchFamily="34" charset="0"/>
              </a:rPr>
            </a:br>
            <a:r>
              <a:rPr lang="en-US" sz="500" dirty="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xmlns="" val="21300079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9/13/2018 11:00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a:solidFill>
                  <a:srgbClr val="000000"/>
                </a:solidFill>
                <a:latin typeface="Trebuchet MS" pitchFamily="34" charset="0"/>
              </a:rPr>
              <a:t>© </a:t>
            </a:r>
            <a:r>
              <a:rPr lang="en-US" altLang="zh-TW" sz="500" dirty="0">
                <a:solidFill>
                  <a:srgbClr val="000000"/>
                </a:solidFill>
                <a:latin typeface="Trebuchet MS" pitchFamily="34" charset="0"/>
              </a:rPr>
              <a:t>55</a:t>
            </a:r>
            <a:r>
              <a:rPr lang="en-US" sz="500" dirty="0">
                <a:solidFill>
                  <a:srgbClr val="000000"/>
                </a:solidFill>
                <a:latin typeface="Trebuchet MS" pitchFamily="34" charset="0"/>
              </a:rPr>
              <a:t>007 Microsoft Corporation. All rights reserved. Microsoft, Windows, Windows Vista and other product names are or may be registered trademarks and/or trademarks in the U.S. and/or other countries.</a:t>
            </a:r>
          </a:p>
          <a:p>
            <a:r>
              <a:rPr lang="en-US" sz="500" dirty="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a:solidFill>
                  <a:srgbClr val="000000"/>
                </a:solidFill>
                <a:latin typeface="Trebuchet MS" pitchFamily="34" charset="0"/>
              </a:rPr>
            </a:br>
            <a:r>
              <a:rPr lang="en-US" sz="500" dirty="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xmlns="" val="1867054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9/13/2018 11:01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a:solidFill>
                  <a:srgbClr val="000000"/>
                </a:solidFill>
                <a:latin typeface="Trebuchet MS" pitchFamily="34" charset="0"/>
              </a:rPr>
              <a:t>© </a:t>
            </a:r>
            <a:r>
              <a:rPr lang="en-US" altLang="zh-TW" sz="500" dirty="0">
                <a:solidFill>
                  <a:srgbClr val="000000"/>
                </a:solidFill>
                <a:latin typeface="Trebuchet MS" pitchFamily="34" charset="0"/>
              </a:rPr>
              <a:t>55</a:t>
            </a:r>
            <a:r>
              <a:rPr lang="en-US" sz="500" dirty="0">
                <a:solidFill>
                  <a:srgbClr val="000000"/>
                </a:solidFill>
                <a:latin typeface="Trebuchet MS" pitchFamily="34" charset="0"/>
              </a:rPr>
              <a:t>007 Microsoft Corporation. All rights reserved. Microsoft, Windows, Windows Vista and other product names are or may be registered trademarks and/or trademarks in the U.S. and/or other countries.</a:t>
            </a:r>
          </a:p>
          <a:p>
            <a:r>
              <a:rPr lang="en-US" sz="500" dirty="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a:solidFill>
                  <a:srgbClr val="000000"/>
                </a:solidFill>
                <a:latin typeface="Trebuchet MS" pitchFamily="34" charset="0"/>
              </a:rPr>
            </a:br>
            <a:r>
              <a:rPr lang="en-US" sz="500" dirty="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xmlns="" val="20535975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9/13/2018 11:01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a:solidFill>
                  <a:srgbClr val="000000"/>
                </a:solidFill>
                <a:latin typeface="Trebuchet MS" pitchFamily="34" charset="0"/>
              </a:rPr>
              <a:t>© </a:t>
            </a:r>
            <a:r>
              <a:rPr lang="en-US" altLang="zh-TW" sz="500" dirty="0">
                <a:solidFill>
                  <a:srgbClr val="000000"/>
                </a:solidFill>
                <a:latin typeface="Trebuchet MS" pitchFamily="34" charset="0"/>
              </a:rPr>
              <a:t>55</a:t>
            </a:r>
            <a:r>
              <a:rPr lang="en-US" sz="500" dirty="0">
                <a:solidFill>
                  <a:srgbClr val="000000"/>
                </a:solidFill>
                <a:latin typeface="Trebuchet MS" pitchFamily="34" charset="0"/>
              </a:rPr>
              <a:t>007 Microsoft Corporation. All rights reserved. Microsoft, Windows, Windows Vista and other product names are or may be registered trademarks and/or trademarks in the U.S. and/or other countries.</a:t>
            </a:r>
          </a:p>
          <a:p>
            <a:r>
              <a:rPr lang="en-US" sz="500" dirty="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a:solidFill>
                  <a:srgbClr val="000000"/>
                </a:solidFill>
                <a:latin typeface="Trebuchet MS" pitchFamily="34" charset="0"/>
              </a:rPr>
            </a:br>
            <a:r>
              <a:rPr lang="en-US" sz="500" dirty="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xmlns="" val="12744354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spTree>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a:t>Click to edit Master text styles</a:t>
            </a:r>
          </a:p>
        </p:txBody>
      </p:sp>
    </p:spTree>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a:t>click to…</a:t>
            </a:r>
          </a:p>
        </p:txBody>
      </p:sp>
    </p:spTree>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a:t>click to…</a:t>
            </a:r>
          </a:p>
        </p:txBody>
      </p:sp>
    </p:spTree>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cstate="print">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mc:AlternateContent xmlns:mc="http://schemas.openxmlformats.org/markup-compatibility/2006">
    <mc:Choice xmlns:p14="http://schemas.microsoft.com/office/powerpoint/2010/main" xmlns="" Requires="p14">
      <p:transition p14:dur="10"/>
    </mc:Choice>
    <mc:Fallback>
      <p:transition/>
    </mc:Fallback>
  </mc:AlternateContent>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cstate="print">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cstate="print"/>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a:t>Click to edit Master title style</a:t>
            </a:r>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 bg1="lt1" tx1="dk1" bg2="lt2" tx2="dk2" accent1="accent1" accent2="accent2" accent3="accent3" accent4="accent4" accent5="accent5" accent6="accent6" hlink="hlink" folHlink="folHlink"/>
  <p:sldLayoutIdLst>
    <p:sldLayoutId id="2147483675" r:id="rId1"/>
  </p:sldLayoutIdLst>
  <mc:AlternateContent xmlns:mc="http://schemas.openxmlformats.org/markup-compatibility/2006">
    <mc:Choice xmlns:p14="http://schemas.microsoft.com/office/powerpoint/2010/main" xmlns="" Requires="p14">
      <p:transition p14:dur="10"/>
    </mc:Choice>
    <mc:Fallback>
      <p:transition/>
    </mc:Fallback>
  </mc:AlternateContent>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2209800"/>
            <a:ext cx="7681913" cy="1218695"/>
          </a:xfrm>
        </p:spPr>
        <p:txBody>
          <a:bodyPr/>
          <a:lstStyle/>
          <a:p>
            <a:pPr algn="ctr">
              <a:lnSpc>
                <a:spcPct val="100000"/>
              </a:lnSpc>
            </a:pPr>
            <a:r>
              <a:rPr lang="zh-TW" altLang="en-US" u="sng" dirty="0">
                <a:effectLst/>
                <a:latin typeface="標楷體" panose="03000509000000000000" pitchFamily="65" charset="-120"/>
                <a:ea typeface="標楷體" panose="03000509000000000000" pitchFamily="65" charset="-120"/>
              </a:rPr>
              <a:t>啟應</a:t>
            </a:r>
          </a:p>
        </p:txBody>
      </p:sp>
      <p:sp>
        <p:nvSpPr>
          <p:cNvPr id="3" name="Subtitle 2"/>
          <p:cNvSpPr>
            <a:spLocks noGrp="1"/>
          </p:cNvSpPr>
          <p:nvPr>
            <p:ph type="subTitle" idx="1"/>
          </p:nvPr>
        </p:nvSpPr>
        <p:spPr>
          <a:xfrm>
            <a:off x="730249" y="3428495"/>
            <a:ext cx="7681913" cy="1378158"/>
          </a:xfrm>
        </p:spPr>
        <p:txBody>
          <a:bodyPr/>
          <a:lstStyle/>
          <a:p>
            <a:pPr algn="ctr"/>
            <a:r>
              <a:rPr lang="zh-TW" altLang="en-US" sz="5400" spc="-150" dirty="0" smtClean="0">
                <a:ln w="3175">
                  <a:noFill/>
                </a:ln>
                <a:solidFill>
                  <a:schemeClr val="tx1"/>
                </a:solidFill>
                <a:latin typeface="標楷體" panose="03000509000000000000" pitchFamily="65" charset="-120"/>
                <a:ea typeface="標楷體" panose="03000509000000000000" pitchFamily="65" charset="-120"/>
                <a:cs typeface="Arial" charset="0"/>
              </a:rPr>
              <a:t>彌迦書 </a:t>
            </a:r>
            <a:r>
              <a:rPr lang="en-US" altLang="zh-TW" sz="5400" spc="-150" dirty="0" smtClean="0">
                <a:ln w="3175">
                  <a:noFill/>
                </a:ln>
                <a:solidFill>
                  <a:schemeClr val="tx1"/>
                </a:solidFill>
                <a:latin typeface="標楷體" panose="03000509000000000000" pitchFamily="65" charset="-120"/>
                <a:ea typeface="標楷體" panose="03000509000000000000" pitchFamily="65" charset="-120"/>
                <a:cs typeface="Arial" charset="0"/>
              </a:rPr>
              <a:t>6</a:t>
            </a:r>
            <a:endParaRPr lang="en-US" altLang="zh-TW" sz="5400" dirty="0">
              <a:solidFill>
                <a:schemeClr val="tx1"/>
              </a:solidFill>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xmlns="" val="3770709836"/>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標楷體" panose="03000509000000000000" pitchFamily="65" charset="-120"/>
                <a:ea typeface="標楷體" panose="03000509000000000000" pitchFamily="65" charset="-120"/>
              </a:rPr>
              <a:t>啟應</a:t>
            </a:r>
            <a:r>
              <a:rPr lang="en-US" altLang="zh-TW" sz="5400" dirty="0" smtClean="0">
                <a:effectLst/>
                <a:latin typeface="標楷體" panose="03000509000000000000" pitchFamily="65" charset="-120"/>
                <a:ea typeface="標楷體" panose="03000509000000000000" pitchFamily="65" charset="-120"/>
              </a:rPr>
              <a:t>-</a:t>
            </a:r>
            <a:r>
              <a:rPr lang="zh-CN" altLang="en-US" sz="5400" dirty="0" smtClean="0">
                <a:effectLst/>
                <a:latin typeface="標楷體" panose="03000509000000000000" pitchFamily="65" charset="-120"/>
                <a:ea typeface="標楷體" panose="03000509000000000000" pitchFamily="65" charset="-120"/>
              </a:rPr>
              <a:t>彌迦書 </a:t>
            </a:r>
            <a:r>
              <a:rPr lang="en-US" altLang="zh-CN" sz="5400" dirty="0" smtClean="0">
                <a:effectLst/>
                <a:latin typeface="標楷體" panose="03000509000000000000" pitchFamily="65" charset="-120"/>
                <a:ea typeface="標楷體" panose="03000509000000000000" pitchFamily="65" charset="-120"/>
              </a:rPr>
              <a:t>6</a:t>
            </a:r>
            <a:endParaRPr lang="zh-TW" altLang="en-US" sz="5400" dirty="0">
              <a:effectLst/>
              <a:latin typeface="標楷體" panose="03000509000000000000" pitchFamily="65" charset="-120"/>
              <a:ea typeface="標楷體" panose="03000509000000000000" pitchFamily="65" charset="-120"/>
            </a:endParaRPr>
          </a:p>
        </p:txBody>
      </p:sp>
      <p:sp>
        <p:nvSpPr>
          <p:cNvPr id="3" name="Subtitle 2"/>
          <p:cNvSpPr>
            <a:spLocks noGrp="1"/>
          </p:cNvSpPr>
          <p:nvPr>
            <p:ph type="body" sz="quarter" idx="10"/>
          </p:nvPr>
        </p:nvSpPr>
        <p:spPr>
          <a:xfrm>
            <a:off x="533400" y="1143000"/>
            <a:ext cx="8077200" cy="4431983"/>
          </a:xfrm>
        </p:spPr>
        <p:txBody>
          <a:bodyPr/>
          <a:lstStyle/>
          <a:p>
            <a:pPr marL="0" indent="0" algn="ctr">
              <a:buNone/>
            </a:pPr>
            <a:r>
              <a:rPr lang="zh-TW" altLang="en-US" sz="4800" u="sng" dirty="0">
                <a:latin typeface="標楷體" pitchFamily="65" charset="-120"/>
                <a:ea typeface="標楷體" pitchFamily="65" charset="-120"/>
              </a:rPr>
              <a:t>司會</a:t>
            </a:r>
            <a:endParaRPr lang="en-US" altLang="zh-TW" sz="4800" dirty="0">
              <a:latin typeface="標楷體" pitchFamily="65" charset="-120"/>
              <a:ea typeface="標楷體" pitchFamily="65" charset="-120"/>
            </a:endParaRPr>
          </a:p>
          <a:p>
            <a:pPr marL="0" indent="0">
              <a:buNone/>
            </a:pPr>
            <a:r>
              <a:rPr lang="en-US" altLang="zh-TW" sz="4800" dirty="0">
                <a:latin typeface="標楷體" pitchFamily="65" charset="-120"/>
                <a:ea typeface="標楷體" pitchFamily="65" charset="-120"/>
              </a:rPr>
              <a:t>【</a:t>
            </a:r>
            <a:r>
              <a:rPr lang="zh-TW" altLang="en-US" sz="4800" dirty="0">
                <a:latin typeface="標楷體" pitchFamily="65" charset="-120"/>
                <a:ea typeface="標楷體" pitchFamily="65" charset="-120"/>
              </a:rPr>
              <a:t>啟</a:t>
            </a:r>
            <a:r>
              <a:rPr lang="en-US" altLang="zh-TW" sz="4800" dirty="0" smtClean="0">
                <a:latin typeface="標楷體" pitchFamily="65" charset="-120"/>
                <a:ea typeface="標楷體" pitchFamily="65" charset="-120"/>
              </a:rPr>
              <a:t>】</a:t>
            </a:r>
            <a:r>
              <a:rPr lang="zh-TW" altLang="zh-TW" sz="4800" dirty="0" smtClean="0">
                <a:latin typeface="標楷體" pitchFamily="65" charset="-120"/>
                <a:ea typeface="標楷體" pitchFamily="65" charset="-120"/>
              </a:rPr>
              <a:t>我著帶甚麼就近上主，來敬拜至尊的上帝</a:t>
            </a:r>
            <a:r>
              <a:rPr lang="en-US" altLang="zh-TW" sz="4800" dirty="0" smtClean="0">
                <a:latin typeface="標楷體" pitchFamily="65" charset="-120"/>
                <a:ea typeface="標楷體" pitchFamily="65" charset="-120"/>
              </a:rPr>
              <a:t>?</a:t>
            </a:r>
            <a:endParaRPr lang="en-US" altLang="zh-TW" sz="4800" dirty="0">
              <a:latin typeface="標楷體" pitchFamily="65" charset="-120"/>
              <a:ea typeface="標楷體" pitchFamily="65" charset="-120"/>
            </a:endParaRPr>
          </a:p>
          <a:p>
            <a:pPr marL="0" indent="0" algn="ctr">
              <a:buNone/>
            </a:pPr>
            <a:r>
              <a:rPr lang="zh-TW" altLang="en-US" sz="4800" u="sng" dirty="0">
                <a:solidFill>
                  <a:srgbClr val="FFFF00"/>
                </a:solidFill>
                <a:latin typeface="標楷體" pitchFamily="65" charset="-120"/>
                <a:ea typeface="標楷體" pitchFamily="65" charset="-120"/>
              </a:rPr>
              <a:t>會眾</a:t>
            </a:r>
            <a:endParaRPr lang="zh-TW" altLang="en-US" sz="4800" dirty="0">
              <a:solidFill>
                <a:srgbClr val="FFFF00"/>
              </a:solidFill>
              <a:latin typeface="標楷體" pitchFamily="65" charset="-120"/>
              <a:ea typeface="標楷體" pitchFamily="65" charset="-120"/>
            </a:endParaRPr>
          </a:p>
          <a:p>
            <a:pPr marL="0" indent="0">
              <a:buNone/>
            </a:pPr>
            <a:r>
              <a:rPr lang="en-US" altLang="zh-TW" sz="4800" dirty="0">
                <a:solidFill>
                  <a:srgbClr val="FFFF00"/>
                </a:solidFill>
                <a:latin typeface="標楷體" pitchFamily="65" charset="-120"/>
                <a:ea typeface="標楷體" pitchFamily="65" charset="-120"/>
              </a:rPr>
              <a:t>【</a:t>
            </a:r>
            <a:r>
              <a:rPr lang="zh-TW" altLang="en-US" sz="4800" dirty="0">
                <a:solidFill>
                  <a:srgbClr val="FFFF00"/>
                </a:solidFill>
                <a:latin typeface="標楷體" pitchFamily="65" charset="-120"/>
                <a:ea typeface="標楷體" pitchFamily="65" charset="-120"/>
              </a:rPr>
              <a:t>應</a:t>
            </a:r>
            <a:r>
              <a:rPr lang="en-US" altLang="zh-TW" sz="4800" dirty="0" smtClean="0">
                <a:solidFill>
                  <a:srgbClr val="FFFF00"/>
                </a:solidFill>
                <a:latin typeface="標楷體" pitchFamily="65" charset="-120"/>
                <a:ea typeface="標楷體" pitchFamily="65" charset="-120"/>
              </a:rPr>
              <a:t>】</a:t>
            </a:r>
            <a:r>
              <a:rPr lang="zh-TW" altLang="zh-TW" sz="4800" dirty="0" smtClean="0">
                <a:solidFill>
                  <a:srgbClr val="FFFF00"/>
                </a:solidFill>
                <a:latin typeface="標楷體" pitchFamily="65" charset="-120"/>
                <a:ea typeface="標楷體" pitchFamily="65" charset="-120"/>
              </a:rPr>
              <a:t>豈著用燒化祭，抑是滿歲的牛仔來就近祂</a:t>
            </a:r>
            <a:r>
              <a:rPr lang="en-US" altLang="zh-TW" sz="4800" dirty="0" smtClean="0">
                <a:solidFill>
                  <a:srgbClr val="FFFF00"/>
                </a:solidFill>
                <a:latin typeface="標楷體" pitchFamily="65" charset="-120"/>
                <a:ea typeface="標楷體" pitchFamily="65" charset="-120"/>
              </a:rPr>
              <a:t>?</a:t>
            </a:r>
            <a:endParaRPr lang="en-US" altLang="zh-TW" sz="4800" dirty="0">
              <a:solidFill>
                <a:srgbClr val="FFFF00"/>
              </a:solidFill>
              <a:latin typeface="標楷體" pitchFamily="65" charset="-120"/>
              <a:ea typeface="標楷體" pitchFamily="65" charset="-120"/>
            </a:endParaRPr>
          </a:p>
        </p:txBody>
      </p:sp>
    </p:spTree>
    <p:extLst>
      <p:ext uri="{BB962C8B-B14F-4D97-AF65-F5344CB8AC3E}">
        <p14:creationId xmlns:p14="http://schemas.microsoft.com/office/powerpoint/2010/main" xmlns="" val="967781490"/>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標楷體" panose="03000509000000000000" pitchFamily="65" charset="-120"/>
                <a:ea typeface="標楷體" panose="03000509000000000000" pitchFamily="65" charset="-120"/>
              </a:rPr>
              <a:t>啟應</a:t>
            </a:r>
            <a:r>
              <a:rPr lang="en-US" altLang="zh-TW" sz="5400" dirty="0" smtClean="0">
                <a:effectLst/>
                <a:latin typeface="標楷體" panose="03000509000000000000" pitchFamily="65" charset="-120"/>
                <a:ea typeface="標楷體" panose="03000509000000000000" pitchFamily="65" charset="-120"/>
              </a:rPr>
              <a:t>-</a:t>
            </a:r>
            <a:r>
              <a:rPr lang="zh-CN" altLang="en-US" sz="5400" dirty="0" smtClean="0">
                <a:effectLst/>
                <a:latin typeface="標楷體" panose="03000509000000000000" pitchFamily="65" charset="-120"/>
                <a:ea typeface="標楷體" panose="03000509000000000000" pitchFamily="65" charset="-120"/>
              </a:rPr>
              <a:t>彌迦書 </a:t>
            </a:r>
            <a:r>
              <a:rPr lang="en-US" altLang="zh-CN" sz="5400" dirty="0" smtClean="0">
                <a:effectLst/>
                <a:latin typeface="標楷體" panose="03000509000000000000" pitchFamily="65" charset="-120"/>
                <a:ea typeface="標楷體" panose="03000509000000000000" pitchFamily="65" charset="-120"/>
              </a:rPr>
              <a:t>6</a:t>
            </a:r>
            <a:endParaRPr lang="zh-TW" altLang="en-US" sz="5400" dirty="0">
              <a:effectLst/>
              <a:latin typeface="標楷體" panose="03000509000000000000" pitchFamily="65" charset="-120"/>
              <a:ea typeface="標楷體" panose="03000509000000000000" pitchFamily="65" charset="-120"/>
            </a:endParaRPr>
          </a:p>
        </p:txBody>
      </p:sp>
      <p:sp>
        <p:nvSpPr>
          <p:cNvPr id="3" name="Subtitle 2"/>
          <p:cNvSpPr>
            <a:spLocks noGrp="1"/>
          </p:cNvSpPr>
          <p:nvPr>
            <p:ph type="body" sz="quarter" idx="10"/>
          </p:nvPr>
        </p:nvSpPr>
        <p:spPr>
          <a:xfrm>
            <a:off x="533400" y="1143000"/>
            <a:ext cx="8077200" cy="5096780"/>
          </a:xfrm>
        </p:spPr>
        <p:txBody>
          <a:bodyPr/>
          <a:lstStyle/>
          <a:p>
            <a:pPr marL="0" indent="0" algn="ctr">
              <a:buNone/>
            </a:pPr>
            <a:r>
              <a:rPr lang="zh-TW" altLang="en-US" sz="4800" u="sng" dirty="0">
                <a:latin typeface="標楷體" pitchFamily="65" charset="-120"/>
                <a:ea typeface="標楷體" pitchFamily="65" charset="-120"/>
              </a:rPr>
              <a:t>司會</a:t>
            </a:r>
            <a:endParaRPr lang="en-US" altLang="zh-TW" sz="4800" dirty="0">
              <a:latin typeface="標楷體" pitchFamily="65" charset="-120"/>
              <a:ea typeface="標楷體" pitchFamily="65" charset="-120"/>
            </a:endParaRPr>
          </a:p>
          <a:p>
            <a:pPr marL="0" indent="0">
              <a:buNone/>
            </a:pPr>
            <a:r>
              <a:rPr lang="en-US" altLang="zh-TW" sz="4800" dirty="0">
                <a:latin typeface="標楷體" pitchFamily="65" charset="-120"/>
                <a:ea typeface="標楷體" pitchFamily="65" charset="-120"/>
              </a:rPr>
              <a:t>【</a:t>
            </a:r>
            <a:r>
              <a:rPr lang="zh-TW" altLang="en-US" sz="4800" dirty="0">
                <a:latin typeface="標楷體" pitchFamily="65" charset="-120"/>
                <a:ea typeface="標楷體" pitchFamily="65" charset="-120"/>
              </a:rPr>
              <a:t>啟</a:t>
            </a:r>
            <a:r>
              <a:rPr lang="en-US" altLang="zh-TW" sz="4800" dirty="0" smtClean="0">
                <a:latin typeface="標楷體" pitchFamily="65" charset="-120"/>
                <a:ea typeface="標楷體" pitchFamily="65" charset="-120"/>
              </a:rPr>
              <a:t>】</a:t>
            </a:r>
            <a:r>
              <a:rPr lang="zh-TW" altLang="zh-TW" sz="4800" dirty="0" smtClean="0">
                <a:latin typeface="標楷體" pitchFamily="65" charset="-120"/>
                <a:ea typeface="標楷體" pitchFamily="65" charset="-120"/>
              </a:rPr>
              <a:t>上主豈會歡喜千千隻公的羊，抑是萬萬條溪的油</a:t>
            </a:r>
            <a:r>
              <a:rPr lang="en-US" altLang="zh-TW" sz="4800" dirty="0" smtClean="0">
                <a:latin typeface="標楷體" pitchFamily="65" charset="-120"/>
                <a:ea typeface="標楷體" pitchFamily="65" charset="-120"/>
              </a:rPr>
              <a:t>?</a:t>
            </a:r>
            <a:endParaRPr lang="en-US" altLang="zh-TW" sz="4800" dirty="0">
              <a:latin typeface="標楷體" pitchFamily="65" charset="-120"/>
              <a:ea typeface="標楷體" pitchFamily="65" charset="-120"/>
            </a:endParaRPr>
          </a:p>
          <a:p>
            <a:pPr marL="0" indent="0" algn="ctr">
              <a:buNone/>
            </a:pPr>
            <a:r>
              <a:rPr lang="zh-TW" altLang="en-US" sz="4800" u="sng" dirty="0">
                <a:solidFill>
                  <a:srgbClr val="FFFF00"/>
                </a:solidFill>
                <a:latin typeface="標楷體" pitchFamily="65" charset="-120"/>
                <a:ea typeface="標楷體" pitchFamily="65" charset="-120"/>
              </a:rPr>
              <a:t>會眾</a:t>
            </a:r>
            <a:endParaRPr lang="zh-TW" altLang="en-US" sz="4800" dirty="0">
              <a:solidFill>
                <a:srgbClr val="FFFF00"/>
              </a:solidFill>
              <a:latin typeface="標楷體" pitchFamily="65" charset="-120"/>
              <a:ea typeface="標楷體" pitchFamily="65" charset="-120"/>
            </a:endParaRPr>
          </a:p>
          <a:p>
            <a:pPr marL="0" indent="0">
              <a:buNone/>
            </a:pPr>
            <a:r>
              <a:rPr lang="en-US" altLang="zh-TW" sz="4800" dirty="0">
                <a:solidFill>
                  <a:srgbClr val="FFFF00"/>
                </a:solidFill>
                <a:latin typeface="標楷體" pitchFamily="65" charset="-120"/>
                <a:ea typeface="標楷體" pitchFamily="65" charset="-120"/>
              </a:rPr>
              <a:t>【</a:t>
            </a:r>
            <a:r>
              <a:rPr lang="zh-TW" altLang="en-US" sz="4800" dirty="0">
                <a:solidFill>
                  <a:srgbClr val="FFFF00"/>
                </a:solidFill>
                <a:latin typeface="標楷體" pitchFamily="65" charset="-120"/>
                <a:ea typeface="標楷體" pitchFamily="65" charset="-120"/>
              </a:rPr>
              <a:t>應</a:t>
            </a:r>
            <a:r>
              <a:rPr lang="en-US" altLang="zh-TW" sz="4800" dirty="0" smtClean="0">
                <a:solidFill>
                  <a:srgbClr val="FFFF00"/>
                </a:solidFill>
                <a:latin typeface="標楷體" pitchFamily="65" charset="-120"/>
                <a:ea typeface="標楷體" pitchFamily="65" charset="-120"/>
              </a:rPr>
              <a:t>】</a:t>
            </a:r>
            <a:r>
              <a:rPr lang="zh-TW" altLang="zh-TW" sz="4800" dirty="0" smtClean="0">
                <a:solidFill>
                  <a:srgbClr val="FFFF00"/>
                </a:solidFill>
                <a:latin typeface="標楷體" pitchFamily="65" charset="-120"/>
                <a:ea typeface="標楷體" pitchFamily="65" charset="-120"/>
              </a:rPr>
              <a:t>我豈著為家己的罪過獻我的大子，為著我的罪惡獻家己所生的子</a:t>
            </a:r>
            <a:r>
              <a:rPr lang="en-US" altLang="zh-TW" sz="4800" dirty="0" smtClean="0">
                <a:solidFill>
                  <a:srgbClr val="FFFF00"/>
                </a:solidFill>
                <a:latin typeface="標楷體" pitchFamily="65" charset="-120"/>
                <a:ea typeface="標楷體" pitchFamily="65" charset="-120"/>
              </a:rPr>
              <a:t>?</a:t>
            </a:r>
            <a:endParaRPr lang="en-US" altLang="zh-TW" sz="4800" dirty="0">
              <a:solidFill>
                <a:srgbClr val="FFFF00"/>
              </a:solidFill>
              <a:latin typeface="標楷體" pitchFamily="65" charset="-120"/>
              <a:ea typeface="標楷體" pitchFamily="65" charset="-120"/>
            </a:endParaRPr>
          </a:p>
        </p:txBody>
      </p:sp>
    </p:spTree>
    <p:extLst>
      <p:ext uri="{BB962C8B-B14F-4D97-AF65-F5344CB8AC3E}">
        <p14:creationId xmlns:p14="http://schemas.microsoft.com/office/powerpoint/2010/main" xmlns="" val="922903427"/>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標楷體" panose="03000509000000000000" pitchFamily="65" charset="-120"/>
                <a:ea typeface="標楷體" panose="03000509000000000000" pitchFamily="65" charset="-120"/>
              </a:rPr>
              <a:t>啟應</a:t>
            </a:r>
            <a:r>
              <a:rPr lang="en-US" altLang="zh-TW" sz="5400" dirty="0" smtClean="0">
                <a:effectLst/>
                <a:latin typeface="標楷體" panose="03000509000000000000" pitchFamily="65" charset="-120"/>
                <a:ea typeface="標楷體" panose="03000509000000000000" pitchFamily="65" charset="-120"/>
              </a:rPr>
              <a:t>-</a:t>
            </a:r>
            <a:r>
              <a:rPr lang="zh-CN" altLang="en-US" sz="5400" dirty="0" smtClean="0">
                <a:effectLst/>
                <a:latin typeface="標楷體" panose="03000509000000000000" pitchFamily="65" charset="-120"/>
                <a:ea typeface="標楷體" panose="03000509000000000000" pitchFamily="65" charset="-120"/>
              </a:rPr>
              <a:t>彌迦書 </a:t>
            </a:r>
            <a:r>
              <a:rPr lang="en-US" altLang="zh-CN" sz="5400" dirty="0" smtClean="0">
                <a:effectLst/>
                <a:latin typeface="標楷體" panose="03000509000000000000" pitchFamily="65" charset="-120"/>
                <a:ea typeface="標楷體" panose="03000509000000000000" pitchFamily="65" charset="-120"/>
              </a:rPr>
              <a:t>6</a:t>
            </a:r>
            <a:endParaRPr lang="zh-TW" altLang="en-US" sz="5400" dirty="0">
              <a:effectLst/>
              <a:latin typeface="標楷體" panose="03000509000000000000" pitchFamily="65" charset="-120"/>
              <a:ea typeface="標楷體" panose="03000509000000000000" pitchFamily="65" charset="-120"/>
            </a:endParaRPr>
          </a:p>
        </p:txBody>
      </p:sp>
      <p:sp>
        <p:nvSpPr>
          <p:cNvPr id="3" name="Subtitle 2"/>
          <p:cNvSpPr>
            <a:spLocks noGrp="1"/>
          </p:cNvSpPr>
          <p:nvPr>
            <p:ph type="body" sz="quarter" idx="10"/>
          </p:nvPr>
        </p:nvSpPr>
        <p:spPr>
          <a:xfrm>
            <a:off x="533400" y="1143000"/>
            <a:ext cx="8077200" cy="5552289"/>
          </a:xfrm>
        </p:spPr>
        <p:txBody>
          <a:bodyPr/>
          <a:lstStyle/>
          <a:p>
            <a:pPr marL="0" indent="0" algn="ctr">
              <a:buNone/>
            </a:pPr>
            <a:r>
              <a:rPr lang="zh-TW" altLang="en-US" sz="4400" u="sng" dirty="0">
                <a:latin typeface="標楷體" pitchFamily="65" charset="-120"/>
                <a:ea typeface="標楷體" pitchFamily="65" charset="-120"/>
              </a:rPr>
              <a:t>司會</a:t>
            </a:r>
            <a:endParaRPr lang="en-US" altLang="zh-TW" sz="4400" dirty="0">
              <a:latin typeface="標楷體" pitchFamily="65" charset="-120"/>
              <a:ea typeface="標楷體" pitchFamily="65" charset="-120"/>
            </a:endParaRPr>
          </a:p>
          <a:p>
            <a:pPr marL="0" indent="0">
              <a:buNone/>
            </a:pPr>
            <a:r>
              <a:rPr lang="en-US" altLang="zh-TW" sz="4400" dirty="0">
                <a:latin typeface="標楷體" pitchFamily="65" charset="-120"/>
                <a:ea typeface="標楷體" pitchFamily="65" charset="-120"/>
              </a:rPr>
              <a:t>【</a:t>
            </a:r>
            <a:r>
              <a:rPr lang="zh-TW" altLang="en-US" sz="4400" dirty="0">
                <a:latin typeface="標楷體" pitchFamily="65" charset="-120"/>
                <a:ea typeface="標楷體" pitchFamily="65" charset="-120"/>
              </a:rPr>
              <a:t>啟</a:t>
            </a:r>
            <a:r>
              <a:rPr lang="en-US" altLang="zh-TW" sz="4400" dirty="0" smtClean="0">
                <a:latin typeface="標楷體" pitchFamily="65" charset="-120"/>
                <a:ea typeface="標楷體" pitchFamily="65" charset="-120"/>
              </a:rPr>
              <a:t>】</a:t>
            </a:r>
            <a:r>
              <a:rPr lang="zh-TW" altLang="zh-TW" sz="4400" dirty="0" smtClean="0">
                <a:latin typeface="標楷體" pitchFamily="65" charset="-120"/>
                <a:ea typeface="標楷體" pitchFamily="65" charset="-120"/>
              </a:rPr>
              <a:t>人啊，祂有指示你甚麼是好；</a:t>
            </a:r>
            <a:endParaRPr lang="en-US" altLang="zh-TW" sz="4400" dirty="0">
              <a:latin typeface="標楷體" pitchFamily="65" charset="-120"/>
              <a:ea typeface="標楷體" pitchFamily="65" charset="-120"/>
            </a:endParaRPr>
          </a:p>
          <a:p>
            <a:pPr marL="0" indent="0" algn="ctr">
              <a:buNone/>
            </a:pPr>
            <a:r>
              <a:rPr lang="zh-TW" altLang="en-US" sz="4400" u="sng" dirty="0">
                <a:solidFill>
                  <a:srgbClr val="FFFF00"/>
                </a:solidFill>
                <a:latin typeface="標楷體" pitchFamily="65" charset="-120"/>
                <a:ea typeface="標楷體" pitchFamily="65" charset="-120"/>
              </a:rPr>
              <a:t>會眾</a:t>
            </a:r>
            <a:endParaRPr lang="zh-TW" altLang="en-US" sz="4400" dirty="0">
              <a:solidFill>
                <a:srgbClr val="FFFF00"/>
              </a:solidFill>
              <a:latin typeface="標楷體" pitchFamily="65" charset="-120"/>
              <a:ea typeface="標楷體" pitchFamily="65" charset="-120"/>
            </a:endParaRPr>
          </a:p>
          <a:p>
            <a:pPr marL="0" indent="0">
              <a:buNone/>
            </a:pPr>
            <a:r>
              <a:rPr lang="en-US" altLang="zh-TW" sz="4400" dirty="0">
                <a:solidFill>
                  <a:srgbClr val="FFFF00"/>
                </a:solidFill>
                <a:latin typeface="標楷體" pitchFamily="65" charset="-120"/>
                <a:ea typeface="標楷體" pitchFamily="65" charset="-120"/>
              </a:rPr>
              <a:t>【</a:t>
            </a:r>
            <a:r>
              <a:rPr lang="zh-TW" altLang="en-US" sz="4400" dirty="0">
                <a:solidFill>
                  <a:srgbClr val="FFFF00"/>
                </a:solidFill>
                <a:latin typeface="標楷體" pitchFamily="65" charset="-120"/>
                <a:ea typeface="標楷體" pitchFamily="65" charset="-120"/>
              </a:rPr>
              <a:t>應</a:t>
            </a:r>
            <a:r>
              <a:rPr lang="en-US" altLang="zh-TW" sz="4400" dirty="0" smtClean="0">
                <a:solidFill>
                  <a:srgbClr val="FFFF00"/>
                </a:solidFill>
                <a:latin typeface="標楷體" pitchFamily="65" charset="-120"/>
                <a:ea typeface="標楷體" pitchFamily="65" charset="-120"/>
              </a:rPr>
              <a:t>】</a:t>
            </a:r>
            <a:r>
              <a:rPr lang="zh-TW" altLang="zh-TW" sz="4400" dirty="0" smtClean="0">
                <a:solidFill>
                  <a:srgbClr val="FFFF00"/>
                </a:solidFill>
                <a:latin typeface="標楷體" pitchFamily="65" charset="-120"/>
                <a:ea typeface="標楷體" pitchFamily="65" charset="-120"/>
              </a:rPr>
              <a:t>上主要求你的就是：</a:t>
            </a:r>
            <a:endParaRPr lang="en-US" altLang="zh-TW" sz="4400" dirty="0" smtClean="0">
              <a:solidFill>
                <a:srgbClr val="FFFF00"/>
              </a:solidFill>
              <a:latin typeface="標楷體" pitchFamily="65" charset="-120"/>
              <a:ea typeface="標楷體" pitchFamily="65" charset="-120"/>
            </a:endParaRPr>
          </a:p>
          <a:p>
            <a:pPr marL="0" indent="0">
              <a:buNone/>
            </a:pPr>
            <a:r>
              <a:rPr lang="en-US" altLang="zh-TW" sz="4400" dirty="0" smtClean="0">
                <a:latin typeface="標楷體" pitchFamily="65" charset="-120"/>
                <a:ea typeface="標楷體" pitchFamily="65" charset="-120"/>
              </a:rPr>
              <a:t>【</a:t>
            </a:r>
            <a:r>
              <a:rPr lang="zh-TW" altLang="en-US" sz="4400" dirty="0" smtClean="0">
                <a:latin typeface="標楷體" pitchFamily="65" charset="-120"/>
                <a:ea typeface="標楷體" pitchFamily="65" charset="-120"/>
              </a:rPr>
              <a:t>齊</a:t>
            </a:r>
            <a:r>
              <a:rPr lang="en-US" altLang="zh-TW" sz="4400" dirty="0" smtClean="0">
                <a:latin typeface="標楷體" pitchFamily="65" charset="-120"/>
                <a:ea typeface="標楷體" pitchFamily="65" charset="-120"/>
              </a:rPr>
              <a:t>】</a:t>
            </a:r>
            <a:r>
              <a:rPr lang="zh-TW" altLang="zh-TW" sz="4400" dirty="0" smtClean="0">
                <a:latin typeface="標楷體" pitchFamily="65" charset="-120"/>
                <a:ea typeface="標楷體" pitchFamily="65" charset="-120"/>
              </a:rPr>
              <a:t>著實行公義，心存慈愛，謙卑及你的上帝做伙行。</a:t>
            </a:r>
            <a:endParaRPr lang="en-US" altLang="zh-TW" sz="4400" dirty="0" smtClean="0">
              <a:latin typeface="標楷體" pitchFamily="65" charset="-120"/>
              <a:ea typeface="標楷體" pitchFamily="65" charset="-120"/>
            </a:endParaRPr>
          </a:p>
          <a:p>
            <a:pPr marL="0" indent="0">
              <a:buNone/>
            </a:pPr>
            <a:endParaRPr lang="en-US" altLang="zh-TW" sz="4400" dirty="0">
              <a:solidFill>
                <a:srgbClr val="FFFF00"/>
              </a:solidFill>
              <a:latin typeface="標楷體" pitchFamily="65" charset="-120"/>
              <a:ea typeface="標楷體" pitchFamily="65" charset="-120"/>
            </a:endParaRPr>
          </a:p>
        </p:txBody>
      </p:sp>
    </p:spTree>
    <p:extLst>
      <p:ext uri="{BB962C8B-B14F-4D97-AF65-F5344CB8AC3E}">
        <p14:creationId xmlns:p14="http://schemas.microsoft.com/office/powerpoint/2010/main" xmlns="" val="819743258"/>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600</TotalTime>
  <Words>601</Words>
  <Application>Microsoft Office PowerPoint</Application>
  <PresentationFormat>On-screen Show (4:3)</PresentationFormat>
  <Paragraphs>34</Paragraphs>
  <Slides>4</Slides>
  <Notes>4</Notes>
  <HiddenSlides>0</HiddenSlides>
  <MMClips>0</MMClips>
  <ScaleCrop>false</ScaleCrop>
  <HeadingPairs>
    <vt:vector size="4" baseType="variant">
      <vt:variant>
        <vt:lpstr>Theme</vt:lpstr>
      </vt:variant>
      <vt:variant>
        <vt:i4>2</vt:i4>
      </vt:variant>
      <vt:variant>
        <vt:lpstr>Slide Titles</vt:lpstr>
      </vt:variant>
      <vt:variant>
        <vt:i4>4</vt:i4>
      </vt:variant>
    </vt:vector>
  </HeadingPairs>
  <TitlesOfParts>
    <vt:vector size="6" baseType="lpstr">
      <vt:lpstr>1_Purple Template 1 Trebuchet</vt:lpstr>
      <vt:lpstr>White with Courier font for code slides</vt:lpstr>
      <vt:lpstr>啟應</vt:lpstr>
      <vt:lpstr>啟應-彌迦書 6</vt:lpstr>
      <vt:lpstr>啟應-彌迦書 6</vt:lpstr>
      <vt:lpstr>啟應-彌迦書 6</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STUPID</cp:lastModifiedBy>
  <cp:revision>128</cp:revision>
  <dcterms:created xsi:type="dcterms:W3CDTF">2015-02-07T13:24:58Z</dcterms:created>
  <dcterms:modified xsi:type="dcterms:W3CDTF">2018-09-14T03:02:03Z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