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80" r:id="rId4"/>
    <p:sldId id="299" r:id="rId5"/>
    <p:sldId id="300" r:id="rId6"/>
    <p:sldId id="30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11:00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11:01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05359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11:01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744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a:effectLst/>
                <a:latin typeface="標楷體" panose="03000509000000000000" pitchFamily="65" charset="-120"/>
                <a:ea typeface="標楷體" panose="03000509000000000000" pitchFamily="65" charset="-120"/>
              </a:rPr>
              <a:t>啟應</a:t>
            </a: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anose="03000509000000000000" pitchFamily="65" charset="-120"/>
                <a:ea typeface="標楷體" panose="03000509000000000000" pitchFamily="65" charset="-120"/>
                <a:cs typeface="Arial" charset="0"/>
              </a:rPr>
              <a:t>彌迦書 </a:t>
            </a:r>
            <a:r>
              <a:rPr lang="en-US" altLang="zh-TW" sz="5400" spc="-150" dirty="0" smtClean="0">
                <a:ln w="3175">
                  <a:noFill/>
                </a:ln>
                <a:solidFill>
                  <a:schemeClr val="tx1"/>
                </a:solidFill>
                <a:latin typeface="標楷體" panose="03000509000000000000" pitchFamily="65" charset="-120"/>
                <a:ea typeface="標楷體" panose="03000509000000000000" pitchFamily="65" charset="-120"/>
                <a:cs typeface="Arial" charset="0"/>
              </a:rPr>
              <a:t>6</a:t>
            </a:r>
            <a:endParaRPr lang="en-US" altLang="zh-TW" sz="5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4431983"/>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en-US" altLang="zh-TW" sz="4800" dirty="0">
                <a:latin typeface="標楷體" pitchFamily="65" charset="-120"/>
                <a:ea typeface="標楷體" pitchFamily="65" charset="-120"/>
              </a:rPr>
              <a:t>【</a:t>
            </a:r>
            <a:r>
              <a:rPr lang="zh-TW" altLang="en-US" sz="4800" dirty="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我著帶甚麼就近上主，來敬拜至尊的上帝</a:t>
            </a:r>
            <a:r>
              <a:rPr lang="en-US" altLang="zh-TW" sz="4800" dirty="0" smtClean="0">
                <a:latin typeface="標楷體" pitchFamily="65" charset="-120"/>
                <a:ea typeface="標楷體" pitchFamily="65" charset="-120"/>
              </a:rPr>
              <a:t>?</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豈著用燒化祭，抑是滿歲的牛仔來就近祂</a:t>
            </a:r>
            <a:r>
              <a:rPr lang="en-US" altLang="zh-TW" sz="4800" dirty="0" smtClean="0">
                <a:solidFill>
                  <a:srgbClr val="FFFF00"/>
                </a:solidFill>
                <a:latin typeface="標楷體" pitchFamily="65" charset="-120"/>
                <a:ea typeface="標楷體" pitchFamily="65" charset="-120"/>
              </a:rPr>
              <a:t>?</a:t>
            </a:r>
            <a:endParaRPr lang="en-US" altLang="zh-TW"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5096780"/>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en-US" altLang="zh-TW" sz="4800" dirty="0">
                <a:latin typeface="標楷體" pitchFamily="65" charset="-120"/>
                <a:ea typeface="標楷體" pitchFamily="65" charset="-120"/>
              </a:rPr>
              <a:t>【</a:t>
            </a:r>
            <a:r>
              <a:rPr lang="zh-TW" altLang="en-US" sz="4800" dirty="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上主豈會歡喜千千隻公的羊，抑是萬萬條溪的油</a:t>
            </a:r>
            <a:r>
              <a:rPr lang="en-US" altLang="zh-TW" sz="4800" dirty="0" smtClean="0">
                <a:latin typeface="標楷體" pitchFamily="65" charset="-120"/>
                <a:ea typeface="標楷體" pitchFamily="65" charset="-120"/>
              </a:rPr>
              <a:t>?</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我豈著為家己的罪過獻我的大子，為著我的罪惡獻家己所生的子</a:t>
            </a:r>
            <a:r>
              <a:rPr lang="en-US" altLang="zh-TW" sz="4800" dirty="0" smtClean="0">
                <a:solidFill>
                  <a:srgbClr val="FFFF00"/>
                </a:solidFill>
                <a:latin typeface="標楷體" pitchFamily="65" charset="-120"/>
                <a:ea typeface="標楷體" pitchFamily="65" charset="-120"/>
              </a:rPr>
              <a:t>?</a:t>
            </a:r>
            <a:endParaRPr lang="en-US" altLang="zh-TW"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229034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5552289"/>
          </a:xfrm>
        </p:spPr>
        <p:txBody>
          <a:bodyPr/>
          <a:lstStyle/>
          <a:p>
            <a:pPr marL="0" indent="0" algn="ctr">
              <a:buNone/>
            </a:pPr>
            <a:r>
              <a:rPr lang="zh-TW" altLang="en-US" sz="4400" u="sng" dirty="0">
                <a:latin typeface="標楷體" pitchFamily="65" charset="-120"/>
                <a:ea typeface="標楷體" pitchFamily="65" charset="-120"/>
              </a:rPr>
              <a:t>司會</a:t>
            </a:r>
            <a:endParaRPr lang="en-US" altLang="zh-TW" sz="4400" dirty="0">
              <a:latin typeface="標楷體" pitchFamily="65" charset="-120"/>
              <a:ea typeface="標楷體" pitchFamily="65" charset="-120"/>
            </a:endParaRPr>
          </a:p>
          <a:p>
            <a:pPr marL="0" indent="0">
              <a:buNone/>
            </a:pP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人啊，祂有指示你甚麼是好；</a:t>
            </a:r>
            <a:endParaRPr lang="en-US" altLang="zh-TW" sz="4400" dirty="0">
              <a:latin typeface="標楷體" pitchFamily="65" charset="-120"/>
              <a:ea typeface="標楷體" pitchFamily="65" charset="-120"/>
            </a:endParaRPr>
          </a:p>
          <a:p>
            <a:pPr marL="0" indent="0" algn="ctr">
              <a:buNone/>
            </a:pPr>
            <a:r>
              <a:rPr lang="zh-TW" altLang="en-US" sz="4400" u="sng" dirty="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上主要求你的就是：</a:t>
            </a:r>
            <a:endParaRPr lang="en-US" altLang="zh-TW" sz="4400" dirty="0" smtClean="0">
              <a:solidFill>
                <a:srgbClr val="FFFF00"/>
              </a:solidFill>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齊</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著實行公義，心存慈愛，謙卑及你的上帝做伙行。</a:t>
            </a:r>
            <a:endParaRPr lang="en-US" altLang="zh-TW" sz="4400" dirty="0" smtClean="0">
              <a:latin typeface="標楷體" pitchFamily="65" charset="-120"/>
              <a:ea typeface="標楷體" pitchFamily="65" charset="-120"/>
            </a:endParaRPr>
          </a:p>
          <a:p>
            <a:pPr marL="0" indent="0">
              <a:buNone/>
            </a:pPr>
            <a:endParaRPr lang="en-US" altLang="zh-TW" sz="4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81974325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600</TotalTime>
  <Words>601</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啟應</vt:lpstr>
      <vt:lpstr>啟應-彌迦書 6</vt:lpstr>
      <vt:lpstr>啟應-彌迦書 6</vt:lpstr>
      <vt:lpstr>啟應-彌迦書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128</cp:revision>
  <dcterms:created xsi:type="dcterms:W3CDTF">2015-02-07T13:24:58Z</dcterms:created>
  <dcterms:modified xsi:type="dcterms:W3CDTF">2018-09-14T03:02:03Z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