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1"/>
  </p:notesMasterIdLst>
  <p:sldIdLst>
    <p:sldId id="280"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20" y="-8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11/8/2018 11:49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12:02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12:03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12:03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12:03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12:04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12:04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12:04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12:05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12:00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12:00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12:00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12:01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12:01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12:01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12:02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11/9/2018 12:02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哥林多前</a:t>
            </a:r>
            <a:r>
              <a:rPr lang="zh-CN"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書 </a:t>
            </a:r>
            <a:r>
              <a:rPr lang="en-US" altLang="zh-TW" sz="5400" spc="-150" dirty="0" smtClean="0">
                <a:ln w="3175">
                  <a:noFill/>
                </a:ln>
                <a:solidFill>
                  <a:schemeClr val="tx1"/>
                </a:solidFill>
                <a:latin typeface="楷体" panose="02010609060101010101" pitchFamily="49" charset="-122"/>
                <a:ea typeface="楷体" panose="02010609060101010101" pitchFamily="49" charset="-122"/>
                <a:cs typeface="Arial" charset="0"/>
              </a:rPr>
              <a:t>13</a:t>
            </a:r>
            <a:endParaRPr lang="en-US" dirty="0">
              <a:solidFill>
                <a:schemeClr val="tx1"/>
              </a:solidFill>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哥林多前</a:t>
            </a:r>
            <a:r>
              <a:rPr lang="zh-TW" altLang="en-US" sz="5400" dirty="0" smtClean="0">
                <a:effectLst/>
                <a:latin typeface="楷体" panose="02010609060101010101" pitchFamily="49" charset="-122"/>
                <a:ea typeface="楷体" panose="02010609060101010101" pitchFamily="49" charset="-122"/>
              </a:rPr>
              <a:t>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4042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未愛不義，</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只有愛真理。</a:t>
            </a:r>
            <a:endParaRPr lang="en-US" altLang="zh-TW" sz="5400" b="1" dirty="0" smtClean="0">
              <a:solidFill>
                <a:srgbClr val="FFFF00"/>
              </a:solidFill>
              <a:latin typeface="標楷體" pitchFamily="65" charset="-120"/>
              <a:ea typeface="標楷體" pitchFamily="65" charset="-120"/>
            </a:endParaRPr>
          </a:p>
          <a:p>
            <a:pPr marL="0" indent="0">
              <a:buNone/>
            </a:pPr>
            <a:r>
              <a:rPr lang="zh-TW" altLang="zh-TW" sz="5400" dirty="0" smtClean="0">
                <a:solidFill>
                  <a:srgbClr val="00B0F0"/>
                </a:solidFill>
                <a:latin typeface="標楷體" pitchFamily="65" charset="-120"/>
                <a:ea typeface="標楷體" pitchFamily="65" charset="-120"/>
              </a:rPr>
              <a:t>【齊</a:t>
            </a:r>
            <a:r>
              <a:rPr lang="zh-TW" altLang="zh-TW" sz="5400" dirty="0" smtClean="0">
                <a:solidFill>
                  <a:srgbClr val="00B0F0"/>
                </a:solidFill>
                <a:latin typeface="標楷體" pitchFamily="65" charset="-120"/>
                <a:ea typeface="標楷體" pitchFamily="65" charset="-120"/>
              </a:rPr>
              <a:t>】</a:t>
            </a:r>
            <a:r>
              <a:rPr lang="zh-TW" altLang="zh-TW" sz="5400" dirty="0" smtClean="0">
                <a:solidFill>
                  <a:srgbClr val="00B0F0"/>
                </a:solidFill>
                <a:latin typeface="標楷體" pitchFamily="65" charset="-120"/>
                <a:ea typeface="標楷體" pitchFamily="65" charset="-120"/>
              </a:rPr>
              <a:t>仁愛永遠存在。</a:t>
            </a:r>
            <a:endParaRPr lang="en-US" altLang="zh-TW" sz="5400" dirty="0" smtClean="0">
              <a:solidFill>
                <a:srgbClr val="00B0F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哥林多前</a:t>
            </a:r>
            <a:r>
              <a:rPr lang="zh-TW" altLang="en-US" sz="5400" dirty="0" smtClean="0">
                <a:effectLst/>
                <a:latin typeface="楷体" panose="02010609060101010101" pitchFamily="49" charset="-122"/>
                <a:ea typeface="楷体" panose="02010609060101010101" pitchFamily="49" charset="-122"/>
              </a:rPr>
              <a:t>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傳達上帝信息的恩賜是暫時；</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講靈語的恩賜會無去；智識嘛會無去。</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哥林多前</a:t>
            </a:r>
            <a:r>
              <a:rPr lang="zh-TW" altLang="en-US" sz="5400" dirty="0" smtClean="0">
                <a:effectLst/>
                <a:latin typeface="楷体" panose="02010609060101010101" pitchFamily="49" charset="-122"/>
                <a:ea typeface="楷体" panose="02010609060101010101" pitchFamily="49" charset="-122"/>
              </a:rPr>
              <a:t>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咱所識的有限；</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咱</a:t>
            </a:r>
            <a:r>
              <a:rPr lang="zh-TW" altLang="zh-TW" sz="5400" dirty="0" smtClean="0">
                <a:solidFill>
                  <a:srgbClr val="FFFF00"/>
                </a:solidFill>
                <a:latin typeface="標楷體" pitchFamily="65" charset="-120"/>
                <a:ea typeface="標楷體" pitchFamily="65" charset="-120"/>
              </a:rPr>
              <a:t>傳達上帝信息的恩賜嘛有限。</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哥林多前</a:t>
            </a:r>
            <a:r>
              <a:rPr lang="zh-TW" altLang="en-US" sz="5400" dirty="0" smtClean="0">
                <a:effectLst/>
                <a:latin typeface="楷体" panose="02010609060101010101" pitchFamily="49" charset="-122"/>
                <a:ea typeface="楷体" panose="02010609060101010101" pitchFamily="49" charset="-122"/>
              </a:rPr>
              <a:t>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en-US" altLang="zh-TW" sz="5400" dirty="0" smtClean="0">
                <a:latin typeface="標楷體" pitchFamily="65" charset="-120"/>
                <a:ea typeface="標楷體" pitchFamily="65" charset="-120"/>
              </a:rPr>
              <a:t> M̄-</a:t>
            </a:r>
            <a:r>
              <a:rPr lang="zh-TW" altLang="zh-TW" sz="5400" dirty="0" smtClean="0">
                <a:latin typeface="標楷體" pitchFamily="65" charset="-120"/>
                <a:ea typeface="標楷體" pitchFamily="65" charset="-120"/>
              </a:rPr>
              <a:t>拘彼個完全的一下來，</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彼個有限的就消失。</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哥林多前</a:t>
            </a:r>
            <a:r>
              <a:rPr lang="zh-TW" altLang="en-US" sz="5400" dirty="0" smtClean="0">
                <a:effectLst/>
                <a:latin typeface="楷体" panose="02010609060101010101" pitchFamily="49" charset="-122"/>
                <a:ea typeface="楷体" panose="02010609060101010101" pitchFamily="49" charset="-122"/>
              </a:rPr>
              <a:t>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我作囝仔的時，講話親像囝仔，</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意見親像囝仔，想法嘛親像囝仔，</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哥林多前</a:t>
            </a:r>
            <a:r>
              <a:rPr lang="zh-TW" altLang="en-US" sz="5400" dirty="0" smtClean="0">
                <a:effectLst/>
                <a:latin typeface="楷体" panose="02010609060101010101" pitchFamily="49" charset="-122"/>
                <a:ea typeface="楷体" panose="02010609060101010101" pitchFamily="49" charset="-122"/>
              </a:rPr>
              <a:t>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今我已經成人，</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就將囝仔的事攏放捒。</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哥林多前</a:t>
            </a:r>
            <a:r>
              <a:rPr lang="zh-TW" altLang="en-US" sz="5400" dirty="0" smtClean="0">
                <a:effectLst/>
                <a:latin typeface="楷体" panose="02010609060101010101" pitchFamily="49" charset="-122"/>
                <a:ea typeface="楷体" panose="02010609060101010101" pitchFamily="49" charset="-122"/>
              </a:rPr>
              <a:t>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咱現在親像照鏡啲看，霧霧無明，</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將來會面對面看清楚。</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哥林多前</a:t>
            </a:r>
            <a:r>
              <a:rPr lang="zh-TW" altLang="en-US" sz="5400" dirty="0" smtClean="0">
                <a:effectLst/>
                <a:latin typeface="楷体" panose="02010609060101010101" pitchFamily="49" charset="-122"/>
                <a:ea typeface="楷体" panose="02010609060101010101" pitchFamily="49" charset="-122"/>
              </a:rPr>
              <a:t>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588949"/>
          </a:xfrm>
        </p:spPr>
        <p:txBody>
          <a:bodyPr/>
          <a:lstStyle/>
          <a:p>
            <a:pPr marL="0" indent="0" algn="ctr">
              <a:buNone/>
            </a:pPr>
            <a:r>
              <a:rPr lang="zh-TW" altLang="en-US" sz="4200" u="sng" dirty="0" smtClean="0">
                <a:latin typeface="標楷體" pitchFamily="65" charset="-120"/>
                <a:ea typeface="標楷體" pitchFamily="65" charset="-120"/>
              </a:rPr>
              <a:t>司會</a:t>
            </a:r>
            <a:endParaRPr lang="en-US" altLang="zh-TW" sz="4200" dirty="0" smtClean="0">
              <a:latin typeface="標楷體" pitchFamily="65" charset="-120"/>
              <a:ea typeface="標楷體" pitchFamily="65" charset="-120"/>
            </a:endParaRPr>
          </a:p>
          <a:p>
            <a:pPr marL="0" indent="0">
              <a:buNone/>
            </a:pPr>
            <a:r>
              <a:rPr lang="en-US" altLang="zh-TW" sz="4200" dirty="0" smtClean="0">
                <a:latin typeface="標楷體" pitchFamily="65" charset="-120"/>
                <a:ea typeface="標楷體" pitchFamily="65" charset="-120"/>
              </a:rPr>
              <a:t>【</a:t>
            </a:r>
            <a:r>
              <a:rPr lang="zh-TW" altLang="en-US" sz="4200" dirty="0" smtClean="0">
                <a:latin typeface="標楷體" pitchFamily="65" charset="-120"/>
                <a:ea typeface="標楷體" pitchFamily="65" charset="-120"/>
              </a:rPr>
              <a:t>啟</a:t>
            </a:r>
            <a:r>
              <a:rPr lang="en-US" altLang="zh-TW" sz="4200" dirty="0" smtClean="0">
                <a:latin typeface="標楷體" pitchFamily="65" charset="-120"/>
                <a:ea typeface="標楷體" pitchFamily="65" charset="-120"/>
              </a:rPr>
              <a:t>】</a:t>
            </a:r>
            <a:r>
              <a:rPr lang="zh-TW" altLang="zh-TW" sz="4200" dirty="0" smtClean="0">
                <a:latin typeface="標楷體" pitchFamily="65" charset="-120"/>
                <a:ea typeface="標楷體" pitchFamily="65" charset="-120"/>
              </a:rPr>
              <a:t>我現在只有知一部分，</a:t>
            </a:r>
            <a:endParaRPr lang="en-US" altLang="zh-TW" sz="4200" dirty="0" smtClean="0">
              <a:latin typeface="標楷體" pitchFamily="65" charset="-120"/>
              <a:ea typeface="標楷體" pitchFamily="65" charset="-120"/>
            </a:endParaRPr>
          </a:p>
          <a:p>
            <a:pPr marL="0" indent="0" algn="ctr">
              <a:buNone/>
            </a:pPr>
            <a:r>
              <a:rPr lang="zh-TW" altLang="en-US" sz="4200" u="sng" dirty="0" smtClean="0">
                <a:solidFill>
                  <a:srgbClr val="FFFF00"/>
                </a:solidFill>
                <a:latin typeface="標楷體" pitchFamily="65" charset="-120"/>
                <a:ea typeface="標楷體" pitchFamily="65" charset="-120"/>
              </a:rPr>
              <a:t>會眾</a:t>
            </a:r>
            <a:endParaRPr lang="zh-TW" altLang="en-US" sz="4200" dirty="0">
              <a:solidFill>
                <a:srgbClr val="FFFF00"/>
              </a:solidFill>
              <a:latin typeface="標楷體" pitchFamily="65" charset="-120"/>
              <a:ea typeface="標楷體" pitchFamily="65" charset="-120"/>
            </a:endParaRPr>
          </a:p>
          <a:p>
            <a:pPr marL="0" indent="0">
              <a:buNone/>
            </a:pPr>
            <a:r>
              <a:rPr lang="en-US" altLang="zh-TW" sz="4200" dirty="0">
                <a:solidFill>
                  <a:srgbClr val="FFFF00"/>
                </a:solidFill>
                <a:latin typeface="標楷體" pitchFamily="65" charset="-120"/>
                <a:ea typeface="標楷體" pitchFamily="65" charset="-120"/>
              </a:rPr>
              <a:t>【</a:t>
            </a:r>
            <a:r>
              <a:rPr lang="zh-TW" altLang="en-US" sz="4200" dirty="0" smtClean="0">
                <a:solidFill>
                  <a:srgbClr val="FFFF00"/>
                </a:solidFill>
                <a:latin typeface="標楷體" pitchFamily="65" charset="-120"/>
                <a:ea typeface="標楷體" pitchFamily="65" charset="-120"/>
              </a:rPr>
              <a:t>應</a:t>
            </a:r>
            <a:r>
              <a:rPr lang="en-US" altLang="zh-TW" sz="4200" dirty="0" smtClean="0">
                <a:solidFill>
                  <a:srgbClr val="FFFF00"/>
                </a:solidFill>
                <a:latin typeface="標楷體" pitchFamily="65" charset="-120"/>
                <a:ea typeface="標楷體" pitchFamily="65" charset="-120"/>
              </a:rPr>
              <a:t>】</a:t>
            </a:r>
            <a:r>
              <a:rPr lang="zh-TW" altLang="zh-TW" sz="4200" dirty="0" smtClean="0">
                <a:solidFill>
                  <a:srgbClr val="FFFF00"/>
                </a:solidFill>
                <a:latin typeface="標楷體" pitchFamily="65" charset="-120"/>
                <a:ea typeface="標楷體" pitchFamily="65" charset="-120"/>
              </a:rPr>
              <a:t>將來會完全了解，親像上帝完全了解我。</a:t>
            </a:r>
            <a:endParaRPr lang="en-US" altLang="zh-TW" sz="4200" b="1" dirty="0" smtClean="0">
              <a:solidFill>
                <a:srgbClr val="FFFF00"/>
              </a:solidFill>
              <a:latin typeface="標楷體" pitchFamily="65" charset="-120"/>
              <a:ea typeface="標楷體" pitchFamily="65" charset="-120"/>
            </a:endParaRPr>
          </a:p>
          <a:p>
            <a:pPr marL="0" indent="0">
              <a:buNone/>
            </a:pPr>
            <a:r>
              <a:rPr lang="zh-TW" altLang="zh-TW" sz="4200" b="1" dirty="0" smtClean="0">
                <a:solidFill>
                  <a:srgbClr val="00B0F0"/>
                </a:solidFill>
                <a:latin typeface="標楷體" pitchFamily="65" charset="-120"/>
                <a:ea typeface="標楷體" pitchFamily="65" charset="-120"/>
              </a:rPr>
              <a:t>【齊</a:t>
            </a:r>
            <a:r>
              <a:rPr lang="zh-TW" altLang="zh-TW" sz="4200" b="1" dirty="0" smtClean="0">
                <a:solidFill>
                  <a:srgbClr val="00B0F0"/>
                </a:solidFill>
                <a:latin typeface="標楷體" pitchFamily="65" charset="-120"/>
                <a:ea typeface="標楷體" pitchFamily="65" charset="-120"/>
              </a:rPr>
              <a:t>】</a:t>
            </a:r>
            <a:r>
              <a:rPr lang="zh-TW" altLang="zh-TW" sz="4200" dirty="0" smtClean="0">
                <a:solidFill>
                  <a:srgbClr val="00B0F0"/>
                </a:solidFill>
                <a:latin typeface="標楷體" pitchFamily="65" charset="-120"/>
                <a:ea typeface="標楷體" pitchFamily="65" charset="-120"/>
              </a:rPr>
              <a:t>按呢，信、向望、仁愛此三項永遠存在，其中上重要的是仁愛。</a:t>
            </a:r>
            <a:endParaRPr lang="en-US" altLang="zh-TW" sz="4200" dirty="0" smtClean="0">
              <a:solidFill>
                <a:srgbClr val="00B0F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哥林多前</a:t>
            </a:r>
            <a:r>
              <a:rPr lang="zh-TW" altLang="en-US" sz="5400" dirty="0" smtClean="0">
                <a:effectLst/>
                <a:latin typeface="楷体" panose="02010609060101010101" pitchFamily="49" charset="-122"/>
                <a:ea typeface="楷体" panose="02010609060101010101" pitchFamily="49" charset="-122"/>
              </a:rPr>
              <a:t>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616648"/>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我若會曉講人的語言，甚至天使的語言，</a:t>
            </a:r>
            <a:endParaRPr lang="en-US" altLang="zh-TW" sz="5000" dirty="0" smtClean="0">
              <a:latin typeface="標楷體" pitchFamily="65" charset="-120"/>
              <a:ea typeface="標楷體" pitchFamily="65" charset="-120"/>
            </a:endParaRP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a:solidFill>
                <a:srgbClr val="FFFF00"/>
              </a:solidFill>
              <a:latin typeface="標楷體" pitchFamily="65" charset="-120"/>
              <a:ea typeface="標楷體" pitchFamily="65" charset="-120"/>
            </a:endParaRPr>
          </a:p>
          <a:p>
            <a:pPr marL="0" indent="0">
              <a:buNone/>
            </a:pPr>
            <a:r>
              <a:rPr lang="en-US" altLang="zh-TW" sz="5000" dirty="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若無仁愛，我就親像鑼啲鳴，鐃鈸</a:t>
            </a:r>
            <a:r>
              <a:rPr lang="en-US" altLang="zh-TW" sz="5000" dirty="0" smtClean="0">
                <a:solidFill>
                  <a:srgbClr val="FFFF00"/>
                </a:solidFill>
                <a:latin typeface="標楷體" pitchFamily="65" charset="-120"/>
                <a:ea typeface="標楷體" pitchFamily="65" charset="-120"/>
              </a:rPr>
              <a:t>(</a:t>
            </a:r>
            <a:r>
              <a:rPr lang="en-US" altLang="zh-TW" sz="5000" dirty="0" err="1" smtClean="0">
                <a:solidFill>
                  <a:srgbClr val="FFFF00"/>
                </a:solidFill>
                <a:latin typeface="標楷體" pitchFamily="65" charset="-120"/>
                <a:ea typeface="標楷體" pitchFamily="65" charset="-120"/>
              </a:rPr>
              <a:t>lâ-poa̍h</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啲響。</a:t>
            </a:r>
            <a:endParaRPr lang="en-US" altLang="zh-TW" sz="50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哥林多前</a:t>
            </a:r>
            <a:r>
              <a:rPr lang="zh-TW" altLang="en-US" sz="5400" dirty="0" smtClean="0">
                <a:effectLst/>
                <a:latin typeface="楷体" panose="02010609060101010101" pitchFamily="49" charset="-122"/>
                <a:ea typeface="楷体" panose="02010609060101010101" pitchFamily="49" charset="-122"/>
              </a:rPr>
              <a:t>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我若有傳達上帝信息的恩賜，</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會了解逐款的奧妙及逐款的智識；</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哥林多前</a:t>
            </a:r>
            <a:r>
              <a:rPr lang="zh-TW" altLang="en-US" sz="5400" dirty="0" smtClean="0">
                <a:effectLst/>
                <a:latin typeface="楷体" panose="02010609060101010101" pitchFamily="49" charset="-122"/>
                <a:ea typeface="楷体" panose="02010609060101010101" pitchFamily="49" charset="-122"/>
              </a:rPr>
              <a:t>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我若有夠額的信心通移山倒海，</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若無仁愛，我就無路用。</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哥林多前</a:t>
            </a:r>
            <a:r>
              <a:rPr lang="zh-TW" altLang="en-US" sz="5400" dirty="0" smtClean="0">
                <a:effectLst/>
                <a:latin typeface="楷体" panose="02010609060101010101" pitchFamily="49" charset="-122"/>
                <a:ea typeface="楷体" panose="02010609060101010101" pitchFamily="49" charset="-122"/>
              </a:rPr>
              <a:t>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616648"/>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我若提所有的財產去救濟，抑是獻身驅互火燒，</a:t>
            </a:r>
            <a:endParaRPr lang="en-US" altLang="zh-TW" sz="5000" dirty="0" smtClean="0">
              <a:latin typeface="標楷體" pitchFamily="65" charset="-120"/>
              <a:ea typeface="標楷體" pitchFamily="65" charset="-120"/>
            </a:endParaRP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a:solidFill>
                <a:srgbClr val="FFFF00"/>
              </a:solidFill>
              <a:latin typeface="標楷體" pitchFamily="65" charset="-120"/>
              <a:ea typeface="標楷體" pitchFamily="65" charset="-120"/>
            </a:endParaRPr>
          </a:p>
          <a:p>
            <a:pPr marL="0" indent="0">
              <a:buNone/>
            </a:pPr>
            <a:r>
              <a:rPr lang="en-US" altLang="zh-TW" sz="5000" dirty="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若無仁愛，對我攏無利益。</a:t>
            </a:r>
            <a:endParaRPr lang="en-US" altLang="zh-TW" sz="50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哥林多前</a:t>
            </a:r>
            <a:r>
              <a:rPr lang="zh-TW" altLang="en-US" sz="5400" dirty="0" smtClean="0">
                <a:effectLst/>
                <a:latin typeface="楷体" panose="02010609060101010101" pitchFamily="49" charset="-122"/>
                <a:ea typeface="楷体" panose="02010609060101010101" pitchFamily="49" charset="-122"/>
              </a:rPr>
              <a:t>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349018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仁愛是寬容；</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仁愛是慈悲；</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哥林多前</a:t>
            </a:r>
            <a:r>
              <a:rPr lang="zh-TW" altLang="en-US" sz="5400" dirty="0" smtClean="0">
                <a:effectLst/>
                <a:latin typeface="楷体" panose="02010609060101010101" pitchFamily="49" charset="-122"/>
                <a:ea typeface="楷体" panose="02010609060101010101" pitchFamily="49" charset="-122"/>
              </a:rPr>
              <a:t>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349018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有仁愛就未嫉妒；</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未誇口，未驕傲，</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哥林多前</a:t>
            </a:r>
            <a:r>
              <a:rPr lang="zh-TW" altLang="en-US" sz="5400" dirty="0" smtClean="0">
                <a:effectLst/>
                <a:latin typeface="楷体" panose="02010609060101010101" pitchFamily="49" charset="-122"/>
                <a:ea typeface="楷体" panose="02010609060101010101" pitchFamily="49" charset="-122"/>
              </a:rPr>
              <a:t>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349018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未做見誚的代誌，</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未求家己的利益，</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哥林多前</a:t>
            </a:r>
            <a:r>
              <a:rPr lang="zh-TW" altLang="en-US" sz="5400" dirty="0" smtClean="0">
                <a:effectLst/>
                <a:latin typeface="楷体" panose="02010609060101010101" pitchFamily="49" charset="-122"/>
                <a:ea typeface="楷体" panose="02010609060101010101" pitchFamily="49" charset="-122"/>
              </a:rPr>
              <a:t>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349018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未</a:t>
            </a:r>
            <a:r>
              <a:rPr lang="zh-TW" altLang="zh-TW" sz="5400" dirty="0" smtClean="0">
                <a:latin typeface="標楷體" pitchFamily="65" charset="-120"/>
                <a:ea typeface="標楷體" pitchFamily="65" charset="-120"/>
              </a:rPr>
              <a:t>快受氣，</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未拾恨，</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570</TotalTime>
  <Words>2484</Words>
  <Application>Microsoft Office PowerPoint</Application>
  <PresentationFormat>On-screen Show (4:3)</PresentationFormat>
  <Paragraphs>152</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1_Purple Template 1 Trebuchet</vt:lpstr>
      <vt:lpstr>White with Courier font for code slides</vt:lpstr>
      <vt:lpstr>啟應</vt:lpstr>
      <vt:lpstr>啟應-哥林多前書 13</vt:lpstr>
      <vt:lpstr>啟應-哥林多前書 13</vt:lpstr>
      <vt:lpstr>啟應-哥林多前書 13</vt:lpstr>
      <vt:lpstr>啟應-哥林多前書 13</vt:lpstr>
      <vt:lpstr>啟應-哥林多前書 13</vt:lpstr>
      <vt:lpstr>啟應-哥林多前書 13</vt:lpstr>
      <vt:lpstr>啟應-哥林多前書 13</vt:lpstr>
      <vt:lpstr>啟應-哥林多前書 13</vt:lpstr>
      <vt:lpstr>啟應-哥林多前書 13</vt:lpstr>
      <vt:lpstr>啟應-哥林多前書 13</vt:lpstr>
      <vt:lpstr>啟應-哥林多前書 13</vt:lpstr>
      <vt:lpstr>啟應-哥林多前書 13</vt:lpstr>
      <vt:lpstr>啟應-哥林多前書 13</vt:lpstr>
      <vt:lpstr>啟應-哥林多前書 13</vt:lpstr>
      <vt:lpstr>啟應-哥林多前書 13</vt:lpstr>
      <vt:lpstr>啟應-哥林多前書 13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122</cp:revision>
  <dcterms:created xsi:type="dcterms:W3CDTF">2015-02-07T13:24:58Z</dcterms:created>
  <dcterms:modified xsi:type="dcterms:W3CDTF">2018-11-09T05:05:41Z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