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80" r:id="rId4"/>
    <p:sldId id="260" r:id="rId5"/>
    <p:sldId id="292" r:id="rId6"/>
    <p:sldId id="293" r:id="rId7"/>
    <p:sldId id="294" r:id="rId8"/>
    <p:sldId id="282"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5" d="100"/>
          <a:sy n="45" d="100"/>
        </p:scale>
        <p:origin x="-906" y="-1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874237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00439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911422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1/31/2018 8:05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100</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普</a:t>
            </a:r>
            <a:r>
              <a:rPr lang="zh-TW" altLang="en-US" sz="5400" dirty="0">
                <a:latin typeface="楷体" panose="02010609060101010101" pitchFamily="49" charset="-122"/>
                <a:ea typeface="楷体" panose="02010609060101010101" pitchFamily="49" charset="-122"/>
              </a:rPr>
              <a:t>天下當向耶和華歡</a:t>
            </a:r>
            <a:r>
              <a:rPr lang="zh-TW" altLang="en-US" sz="5400" dirty="0" smtClean="0">
                <a:latin typeface="楷体" panose="02010609060101010101" pitchFamily="49" charset="-122"/>
                <a:ea typeface="楷体" panose="02010609060101010101" pitchFamily="49" charset="-122"/>
              </a:rPr>
              <a:t>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你們當樂意事奉耶和華</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當來向他歌唱</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你們當曉得耶和華是　神</a:t>
            </a:r>
            <a:r>
              <a:rPr lang="en-US" sz="5400" b="1" dirty="0" smtClean="0">
                <a:solidFill>
                  <a:srgbClr val="FFFF00"/>
                </a:solidFill>
                <a:latin typeface="楷体" panose="02010609060101010101" pitchFamily="49" charset="-122"/>
                <a:ea typeface="楷体" panose="02010609060101010101" pitchFamily="49" charset="-122"/>
              </a:rPr>
              <a:t>!</a:t>
            </a:r>
            <a:endParaRPr 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89646084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我們是他造的，也是屬他的；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我們是他的民，也是他草場的羊</a:t>
            </a:r>
            <a:r>
              <a:rPr lang="zh-TW" altLang="en-US" sz="5400" b="1"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5649532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當稱謝進入他的門</a:t>
            </a:r>
            <a:r>
              <a:rPr 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當讚美進入他的院</a:t>
            </a:r>
            <a:r>
              <a:rPr lang="en-US" sz="5400" b="1"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6440422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當感謝他，稱頌他的名</a:t>
            </a:r>
            <a:r>
              <a:rPr 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因為耶和華本為善；</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100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3323987"/>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他的慈愛存到永遠；</a:t>
            </a: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他的信實直到萬代</a:t>
            </a:r>
            <a:r>
              <a:rPr lang="zh-TW" altLang="en-US" sz="5400" b="1"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468</TotalTime>
  <Words>934</Words>
  <Application>Microsoft Office PowerPoint</Application>
  <PresentationFormat>On-screen Show (4:3)</PresentationFormat>
  <Paragraphs>58</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啟應 詩篇 100</vt:lpstr>
      <vt:lpstr>啟應-詩篇 100</vt:lpstr>
      <vt:lpstr>啟應-詩篇 100</vt:lpstr>
      <vt:lpstr>啟應-詩篇 100</vt:lpstr>
      <vt:lpstr>啟應-詩篇 100</vt:lpstr>
      <vt:lpstr>啟應-詩篇 100</vt:lpstr>
      <vt:lpstr>啟應-詩篇 100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109</cp:revision>
  <dcterms:created xsi:type="dcterms:W3CDTF">2015-02-07T13:24:58Z</dcterms:created>
  <dcterms:modified xsi:type="dcterms:W3CDTF">2018-02-01T01:06:08Z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