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1"/>
  </p:notesMasterIdLst>
  <p:sldIdLst>
    <p:sldId id="280" r:id="rId4"/>
    <p:sldId id="260" r:id="rId5"/>
    <p:sldId id="292" r:id="rId6"/>
    <p:sldId id="293" r:id="rId7"/>
    <p:sldId id="294" r:id="rId8"/>
    <p:sldId id="282" r:id="rId9"/>
    <p:sldId id="28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45" d="100"/>
          <a:sy n="45" d="100"/>
        </p:scale>
        <p:origin x="-906" y="-11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pPr/>
              <a:t>1/31/2018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pPr/>
              <a:t>‹#›</a:t>
            </a:fld>
            <a:endParaRPr lang="en-US"/>
          </a:p>
        </p:txBody>
      </p:sp>
    </p:spTree>
    <p:extLst>
      <p:ext uri="{BB962C8B-B14F-4D97-AF65-F5344CB8AC3E}">
        <p14:creationId xmlns:p14="http://schemas.microsoft.com/office/powerpoint/2010/main" xmlns=""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1/31/2018 8:06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xmlns="" val="21300079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1/31/2018 8:06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xmlns="" val="21269125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1/31/2018 8:06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xmlns="" val="28742378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1/31/2018 8:06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xmlns="" val="22004396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1/31/2018 8:06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xmlns="" val="29114226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1/31/2018 8:06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xmlns="" val="40805032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1/31/2018 8:06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xmlns="" val="2250978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mc:AlternateContent xmlns:mc="http://schemas.openxmlformats.org/markup-compatibility/2006">
    <mc:Choice xmlns:p14="http://schemas.microsoft.com/office/powerpoint/2010/main" xmlns="" Requires="p14">
      <p:transition p14:dur="10"/>
    </mc:Choice>
    <mc:Fallback>
      <p:transition/>
    </mc:Fallback>
  </mc:AlternateContent>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mc:AlternateContent xmlns:mc="http://schemas.openxmlformats.org/markup-compatibility/2006">
    <mc:Choice xmlns:p14="http://schemas.microsoft.com/office/powerpoint/2010/main" xmlns="" Requires="p14">
      <p:transition p14:dur="10"/>
    </mc:Choice>
    <mc:Fallback>
      <p:transition/>
    </mc:Fallback>
  </mc:AlternateContent>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14600"/>
            <a:ext cx="7681913" cy="2057400"/>
          </a:xfrm>
        </p:spPr>
        <p:txBody>
          <a:bodyPr/>
          <a:lstStyle/>
          <a:p>
            <a:pPr algn="ctr">
              <a:lnSpc>
                <a:spcPct val="100000"/>
              </a:lnSpc>
            </a:pPr>
            <a:r>
              <a:rPr lang="zh-TW" altLang="en-US" u="sng" dirty="0" smtClean="0">
                <a:effectLst/>
                <a:latin typeface="楷体" panose="02010609060101010101" pitchFamily="49" charset="-122"/>
                <a:ea typeface="楷体" panose="02010609060101010101" pitchFamily="49" charset="-122"/>
              </a:rPr>
              <a:t>啟應</a:t>
            </a:r>
            <a:r>
              <a:rPr lang="en-US" altLang="zh-TW" dirty="0" smtClean="0">
                <a:effectLst/>
                <a:latin typeface="楷体" panose="02010609060101010101" pitchFamily="49" charset="-122"/>
                <a:ea typeface="楷体" panose="02010609060101010101" pitchFamily="49" charset="-122"/>
              </a:rPr>
              <a:t/>
            </a:r>
            <a:br>
              <a:rPr lang="en-US" altLang="zh-TW" dirty="0" smtClean="0">
                <a:effectLst/>
                <a:latin typeface="楷体" panose="02010609060101010101" pitchFamily="49" charset="-122"/>
                <a:ea typeface="楷体" panose="02010609060101010101" pitchFamily="49" charset="-122"/>
              </a:rPr>
            </a:br>
            <a:r>
              <a:rPr lang="zh-CN" altLang="en-US" dirty="0" smtClean="0">
                <a:effectLst/>
                <a:latin typeface="楷体" panose="02010609060101010101" pitchFamily="49" charset="-122"/>
                <a:ea typeface="楷体" panose="02010609060101010101" pitchFamily="49" charset="-122"/>
              </a:rPr>
              <a:t>詩篇 </a:t>
            </a:r>
            <a:r>
              <a:rPr lang="en-US" altLang="zh-CN" dirty="0" smtClean="0">
                <a:effectLst/>
                <a:latin typeface="楷体" panose="02010609060101010101" pitchFamily="49" charset="-122"/>
                <a:ea typeface="楷体" panose="02010609060101010101" pitchFamily="49" charset="-122"/>
              </a:rPr>
              <a:t>100</a:t>
            </a:r>
            <a:endParaRPr lang="zh-TW" altLang="en-US" dirty="0">
              <a:effectLst/>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xmlns="" val="3770709836"/>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100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143000"/>
            <a:ext cx="8382000" cy="4985980"/>
          </a:xfrm>
        </p:spPr>
        <p:txBody>
          <a:bodyPr/>
          <a:lstStyle/>
          <a:p>
            <a:pPr marL="0" indent="0" algn="ctr">
              <a:buNone/>
            </a:pPr>
            <a:r>
              <a:rPr lang="zh-TW" altLang="en-US" sz="5400" u="sng" dirty="0" smtClean="0">
                <a:latin typeface="楷体" panose="02010609060101010101" pitchFamily="49" charset="-122"/>
                <a:ea typeface="楷体" panose="02010609060101010101" pitchFamily="49" charset="-122"/>
              </a:rPr>
              <a:t>司會</a:t>
            </a:r>
            <a:endParaRPr lang="en-US" altLang="zh-TW" sz="5400" dirty="0" smtClean="0">
              <a:latin typeface="楷体" panose="02010609060101010101" pitchFamily="49" charset="-122"/>
              <a:ea typeface="楷体" panose="02010609060101010101" pitchFamily="49" charset="-122"/>
            </a:endParaRPr>
          </a:p>
          <a:p>
            <a:pPr marL="0" indent="0" algn="ctr">
              <a:buNone/>
            </a:pP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啟</a:t>
            </a:r>
            <a:r>
              <a:rPr lang="en-US" altLang="zh-TW" sz="5400" dirty="0" smtClean="0">
                <a:latin typeface="楷体" panose="02010609060101010101" pitchFamily="49" charset="-122"/>
                <a:ea typeface="楷体" panose="02010609060101010101" pitchFamily="49" charset="-122"/>
              </a:rPr>
              <a:t>】</a:t>
            </a:r>
            <a:r>
              <a:rPr lang="zh-TW" altLang="en-US" sz="5400" dirty="0">
                <a:latin typeface="楷体" panose="02010609060101010101" pitchFamily="49" charset="-122"/>
                <a:ea typeface="楷体" panose="02010609060101010101" pitchFamily="49" charset="-122"/>
              </a:rPr>
              <a:t>全地啊，著對上主歡呼</a:t>
            </a:r>
            <a:r>
              <a:rPr lang="en-US" sz="5400" dirty="0" smtClean="0">
                <a:latin typeface="楷体" panose="02010609060101010101" pitchFamily="49" charset="-122"/>
                <a:ea typeface="楷体" panose="02010609060101010101" pitchFamily="49" charset="-122"/>
              </a:rPr>
              <a:t>!</a:t>
            </a:r>
          </a:p>
          <a:p>
            <a:pPr marL="0" indent="0" algn="ctr">
              <a:buNone/>
            </a:pPr>
            <a:r>
              <a:rPr lang="zh-TW" altLang="en-US" sz="5400" u="sng" dirty="0" smtClean="0">
                <a:solidFill>
                  <a:srgbClr val="FFFF00"/>
                </a:solidFill>
                <a:latin typeface="楷体" panose="02010609060101010101" pitchFamily="49" charset="-122"/>
                <a:ea typeface="楷体" panose="02010609060101010101" pitchFamily="49" charset="-122"/>
              </a:rPr>
              <a:t>會眾</a:t>
            </a:r>
            <a:endParaRPr lang="zh-TW" altLang="en-US" sz="5400" dirty="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dirty="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應</a:t>
            </a: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b="1" dirty="0">
                <a:solidFill>
                  <a:srgbClr val="FFFF00"/>
                </a:solidFill>
                <a:latin typeface="楷体" panose="02010609060101010101" pitchFamily="49" charset="-122"/>
                <a:ea typeface="楷体" panose="02010609060101010101" pitchFamily="49" charset="-122"/>
              </a:rPr>
              <a:t>著歡歡喜喜來敬拜上主</a:t>
            </a:r>
            <a:r>
              <a:rPr lang="en-US" sz="5400" b="1" dirty="0">
                <a:solidFill>
                  <a:srgbClr val="FFFF00"/>
                </a:solidFill>
                <a:latin typeface="楷体" panose="02010609060101010101" pitchFamily="49" charset="-122"/>
                <a:ea typeface="楷体" panose="02010609060101010101" pitchFamily="49" charset="-122"/>
              </a:rPr>
              <a:t>!</a:t>
            </a:r>
            <a:endParaRPr lang="zh-TW" altLang="en-US" sz="5400" dirty="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xmlns="" val="258840569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100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04800" y="1066800"/>
            <a:ext cx="8382000" cy="4238083"/>
          </a:xfrm>
        </p:spPr>
        <p:txBody>
          <a:bodyPr/>
          <a:lstStyle/>
          <a:p>
            <a:pPr marL="0" indent="0" algn="ctr">
              <a:buNone/>
            </a:pPr>
            <a:r>
              <a:rPr lang="zh-TW" altLang="en-US" sz="5400" u="sng" dirty="0" smtClean="0">
                <a:latin typeface="楷体" panose="02010609060101010101" pitchFamily="49" charset="-122"/>
                <a:ea typeface="楷体" panose="02010609060101010101" pitchFamily="49" charset="-122"/>
              </a:rPr>
              <a:t>司會</a:t>
            </a:r>
            <a:endParaRPr lang="en-US" altLang="zh-TW" sz="5400" dirty="0" smtClean="0">
              <a:latin typeface="楷体" panose="02010609060101010101" pitchFamily="49" charset="-122"/>
              <a:ea typeface="楷体" panose="02010609060101010101" pitchFamily="49" charset="-122"/>
            </a:endParaRPr>
          </a:p>
          <a:p>
            <a:pPr marL="0" indent="0" algn="ctr">
              <a:buNone/>
            </a:pP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啟</a:t>
            </a:r>
            <a:r>
              <a:rPr lang="en-US" altLang="zh-TW" sz="5400" dirty="0" smtClean="0">
                <a:latin typeface="楷体" panose="02010609060101010101" pitchFamily="49" charset="-122"/>
                <a:ea typeface="楷体" panose="02010609060101010101" pitchFamily="49" charset="-122"/>
              </a:rPr>
              <a:t>】</a:t>
            </a:r>
            <a:r>
              <a:rPr lang="zh-TW" altLang="en-US" sz="5400" dirty="0">
                <a:latin typeface="楷体" panose="02010609060101010101" pitchFamily="49" charset="-122"/>
                <a:ea typeface="楷体" panose="02010609060101010101" pitchFamily="49" charset="-122"/>
              </a:rPr>
              <a:t>著唱讚美的詩歌來到祂面前</a:t>
            </a:r>
            <a:r>
              <a:rPr lang="en-US" sz="5400" dirty="0" smtClean="0">
                <a:latin typeface="楷体" panose="02010609060101010101" pitchFamily="49" charset="-122"/>
                <a:ea typeface="楷体" panose="02010609060101010101" pitchFamily="49" charset="-122"/>
              </a:rPr>
              <a:t>!</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u="sng" dirty="0" smtClean="0">
                <a:solidFill>
                  <a:srgbClr val="FFFF00"/>
                </a:solidFill>
                <a:latin typeface="楷体" panose="02010609060101010101" pitchFamily="49" charset="-122"/>
                <a:ea typeface="楷体" panose="02010609060101010101" pitchFamily="49" charset="-122"/>
              </a:rPr>
              <a:t>會眾</a:t>
            </a:r>
            <a:endParaRPr lang="zh-TW" altLang="en-US" sz="5400" dirty="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dirty="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應</a:t>
            </a: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b="1" dirty="0">
                <a:solidFill>
                  <a:srgbClr val="FFFF00"/>
                </a:solidFill>
                <a:latin typeface="楷体" panose="02010609060101010101" pitchFamily="49" charset="-122"/>
                <a:ea typeface="楷体" panose="02010609060101010101" pitchFamily="49" charset="-122"/>
              </a:rPr>
              <a:t>著知上主是上帝</a:t>
            </a:r>
            <a:r>
              <a:rPr lang="en-US" sz="5400" b="1" dirty="0">
                <a:solidFill>
                  <a:srgbClr val="FFFF00"/>
                </a:solidFill>
                <a:latin typeface="楷体" panose="02010609060101010101" pitchFamily="49" charset="-122"/>
                <a:ea typeface="楷体" panose="02010609060101010101" pitchFamily="49" charset="-122"/>
              </a:rPr>
              <a:t>!</a:t>
            </a:r>
            <a:endParaRPr lang="en-US" sz="5400" dirty="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xmlns="" val="2896460844"/>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100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04800" y="990600"/>
            <a:ext cx="8382000" cy="4238083"/>
          </a:xfrm>
        </p:spPr>
        <p:txBody>
          <a:bodyPr/>
          <a:lstStyle/>
          <a:p>
            <a:pPr marL="0" indent="0" algn="ctr">
              <a:buNone/>
            </a:pPr>
            <a:r>
              <a:rPr lang="zh-TW" altLang="en-US" sz="5400" u="sng" dirty="0" smtClean="0">
                <a:latin typeface="楷体" panose="02010609060101010101" pitchFamily="49" charset="-122"/>
                <a:ea typeface="楷体" panose="02010609060101010101" pitchFamily="49" charset="-122"/>
              </a:rPr>
              <a:t>司會</a:t>
            </a:r>
            <a:endParaRPr lang="en-US" altLang="zh-TW" sz="5400" dirty="0" smtClean="0">
              <a:latin typeface="楷体" panose="02010609060101010101" pitchFamily="49" charset="-122"/>
              <a:ea typeface="楷体" panose="02010609060101010101" pitchFamily="49" charset="-122"/>
            </a:endParaRPr>
          </a:p>
          <a:p>
            <a:pPr marL="0" indent="0" algn="ctr">
              <a:buNone/>
            </a:pP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啟</a:t>
            </a:r>
            <a:r>
              <a:rPr lang="en-US" altLang="zh-TW" sz="5400" dirty="0" smtClean="0">
                <a:latin typeface="楷体" panose="02010609060101010101" pitchFamily="49" charset="-122"/>
                <a:ea typeface="楷体" panose="02010609060101010101" pitchFamily="49" charset="-122"/>
              </a:rPr>
              <a:t>】</a:t>
            </a:r>
            <a:r>
              <a:rPr lang="zh-TW" altLang="en-US" sz="5400" dirty="0">
                <a:latin typeface="楷体" panose="02010609060101010101" pitchFamily="49" charset="-122"/>
                <a:ea typeface="楷体" panose="02010609060101010101" pitchFamily="49" charset="-122"/>
              </a:rPr>
              <a:t>祂創造咱，咱屬祂；</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u="sng" dirty="0" smtClean="0">
                <a:solidFill>
                  <a:srgbClr val="FFFF00"/>
                </a:solidFill>
                <a:latin typeface="楷体" panose="02010609060101010101" pitchFamily="49" charset="-122"/>
                <a:ea typeface="楷体" panose="02010609060101010101" pitchFamily="49" charset="-122"/>
              </a:rPr>
              <a:t>會眾</a:t>
            </a:r>
            <a:endParaRPr lang="zh-TW" altLang="en-US" sz="5400" dirty="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dirty="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應</a:t>
            </a: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b="1" dirty="0">
                <a:solidFill>
                  <a:srgbClr val="FFFF00"/>
                </a:solidFill>
                <a:latin typeface="楷体" panose="02010609060101010101" pitchFamily="49" charset="-122"/>
                <a:ea typeface="楷体" panose="02010609060101010101" pitchFamily="49" charset="-122"/>
              </a:rPr>
              <a:t>咱是祂的子民，是祂牧養的羊群。</a:t>
            </a:r>
            <a:endParaRPr lang="zh-TW" altLang="en-US" sz="5400" dirty="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xmlns="" val="56495324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100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066800"/>
            <a:ext cx="8382000" cy="4985980"/>
          </a:xfrm>
        </p:spPr>
        <p:txBody>
          <a:bodyPr/>
          <a:lstStyle/>
          <a:p>
            <a:pPr marL="0" indent="0" algn="ctr">
              <a:buNone/>
            </a:pPr>
            <a:r>
              <a:rPr lang="zh-TW" altLang="en-US" sz="5400" u="sng" dirty="0" smtClean="0">
                <a:latin typeface="楷体" panose="02010609060101010101" pitchFamily="49" charset="-122"/>
                <a:ea typeface="楷体" panose="02010609060101010101" pitchFamily="49" charset="-122"/>
              </a:rPr>
              <a:t>司會</a:t>
            </a:r>
            <a:endParaRPr lang="en-US" altLang="zh-TW" sz="5400" dirty="0" smtClean="0">
              <a:latin typeface="楷体" panose="02010609060101010101" pitchFamily="49" charset="-122"/>
              <a:ea typeface="楷体" panose="02010609060101010101" pitchFamily="49" charset="-122"/>
            </a:endParaRPr>
          </a:p>
          <a:p>
            <a:pPr marL="0" indent="0" algn="ctr">
              <a:buNone/>
            </a:pP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啟</a:t>
            </a:r>
            <a:r>
              <a:rPr lang="en-US" altLang="zh-TW" sz="5400" dirty="0" smtClean="0">
                <a:latin typeface="楷体" panose="02010609060101010101" pitchFamily="49" charset="-122"/>
                <a:ea typeface="楷体" panose="02010609060101010101" pitchFamily="49" charset="-122"/>
              </a:rPr>
              <a:t>】</a:t>
            </a:r>
            <a:r>
              <a:rPr lang="zh-TW" altLang="en-US" sz="5400" dirty="0">
                <a:latin typeface="楷体" panose="02010609060101010101" pitchFamily="49" charset="-122"/>
                <a:ea typeface="楷体" panose="02010609060101010101" pitchFamily="49" charset="-122"/>
              </a:rPr>
              <a:t>著用感謝進入祂聖殿的門</a:t>
            </a:r>
            <a:r>
              <a:rPr lang="en-US" sz="5400" dirty="0">
                <a:latin typeface="楷体" panose="02010609060101010101" pitchFamily="49" charset="-122"/>
                <a:ea typeface="楷体" panose="02010609060101010101" pitchFamily="49" charset="-122"/>
              </a:rPr>
              <a:t>!</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u="sng" dirty="0" smtClean="0">
                <a:solidFill>
                  <a:srgbClr val="FFFF00"/>
                </a:solidFill>
                <a:latin typeface="楷体" panose="02010609060101010101" pitchFamily="49" charset="-122"/>
                <a:ea typeface="楷体" panose="02010609060101010101" pitchFamily="49" charset="-122"/>
              </a:rPr>
              <a:t>會眾</a:t>
            </a:r>
            <a:endParaRPr lang="zh-TW" altLang="en-US" sz="5400" dirty="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dirty="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應</a:t>
            </a: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b="1" dirty="0">
                <a:solidFill>
                  <a:srgbClr val="FFFF00"/>
                </a:solidFill>
                <a:latin typeface="楷体" panose="02010609060101010101" pitchFamily="49" charset="-122"/>
                <a:ea typeface="楷体" panose="02010609060101010101" pitchFamily="49" charset="-122"/>
              </a:rPr>
              <a:t>著用頌讚進入祂的殿院</a:t>
            </a:r>
            <a:r>
              <a:rPr lang="en-US" sz="5400" b="1" dirty="0">
                <a:solidFill>
                  <a:srgbClr val="FFFF00"/>
                </a:solidFill>
                <a:latin typeface="楷体" panose="02010609060101010101" pitchFamily="49" charset="-122"/>
                <a:ea typeface="楷体" panose="02010609060101010101" pitchFamily="49" charset="-122"/>
              </a:rPr>
              <a:t>!</a:t>
            </a:r>
            <a:endParaRPr lang="zh-TW" altLang="en-US" sz="5400" dirty="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xmlns="" val="6440422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100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04800" y="1219200"/>
            <a:ext cx="8382000" cy="4238083"/>
          </a:xfrm>
        </p:spPr>
        <p:txBody>
          <a:bodyPr/>
          <a:lstStyle/>
          <a:p>
            <a:pPr marL="0" indent="0" algn="ctr">
              <a:buNone/>
            </a:pPr>
            <a:r>
              <a:rPr lang="zh-TW" altLang="en-US" sz="5400" u="sng" dirty="0" smtClean="0">
                <a:latin typeface="楷体" panose="02010609060101010101" pitchFamily="49" charset="-122"/>
                <a:ea typeface="楷体" panose="02010609060101010101" pitchFamily="49" charset="-122"/>
              </a:rPr>
              <a:t>司會</a:t>
            </a:r>
            <a:endParaRPr lang="en-US" altLang="zh-TW" sz="5400" dirty="0" smtClean="0">
              <a:latin typeface="楷体" panose="02010609060101010101" pitchFamily="49" charset="-122"/>
              <a:ea typeface="楷体" panose="02010609060101010101" pitchFamily="49" charset="-122"/>
            </a:endParaRPr>
          </a:p>
          <a:p>
            <a:pPr marL="0" indent="0" algn="ctr">
              <a:buNone/>
            </a:pP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啟</a:t>
            </a:r>
            <a:r>
              <a:rPr lang="en-US" altLang="zh-TW" sz="5400" dirty="0" smtClean="0">
                <a:latin typeface="楷体" panose="02010609060101010101" pitchFamily="49" charset="-122"/>
                <a:ea typeface="楷体" panose="02010609060101010101" pitchFamily="49" charset="-122"/>
              </a:rPr>
              <a:t>】</a:t>
            </a:r>
            <a:r>
              <a:rPr lang="zh-TW" altLang="en-US" sz="5400" dirty="0">
                <a:latin typeface="楷体" panose="02010609060101010101" pitchFamily="49" charset="-122"/>
                <a:ea typeface="楷体" panose="02010609060101010101" pitchFamily="49" charset="-122"/>
              </a:rPr>
              <a:t>著感謝祂，稱讚祂的名</a:t>
            </a:r>
            <a:r>
              <a:rPr lang="en-US" sz="5400" dirty="0">
                <a:latin typeface="楷体" panose="02010609060101010101" pitchFamily="49" charset="-122"/>
                <a:ea typeface="楷体" panose="02010609060101010101" pitchFamily="49" charset="-122"/>
              </a:rPr>
              <a:t>!</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u="sng" dirty="0" smtClean="0">
                <a:solidFill>
                  <a:srgbClr val="FFFF00"/>
                </a:solidFill>
                <a:latin typeface="楷体" panose="02010609060101010101" pitchFamily="49" charset="-122"/>
                <a:ea typeface="楷体" panose="02010609060101010101" pitchFamily="49" charset="-122"/>
              </a:rPr>
              <a:t>會眾</a:t>
            </a:r>
            <a:endParaRPr lang="zh-TW" altLang="en-US" sz="5400" dirty="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dirty="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應</a:t>
            </a: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b="1" dirty="0">
                <a:solidFill>
                  <a:srgbClr val="FFFF00"/>
                </a:solidFill>
                <a:latin typeface="楷体" panose="02010609060101010101" pitchFamily="49" charset="-122"/>
                <a:ea typeface="楷体" panose="02010609060101010101" pitchFamily="49" charset="-122"/>
              </a:rPr>
              <a:t>上主至善</a:t>
            </a:r>
            <a:r>
              <a:rPr lang="zh-TW" altLang="en-US" sz="5400" dirty="0">
                <a:solidFill>
                  <a:srgbClr val="FFFF00"/>
                </a:solidFill>
                <a:latin typeface="楷体" panose="02010609060101010101" pitchFamily="49" charset="-122"/>
                <a:ea typeface="楷体" panose="02010609060101010101" pitchFamily="49" charset="-122"/>
              </a:rPr>
              <a:t>；</a:t>
            </a:r>
          </a:p>
        </p:txBody>
      </p:sp>
    </p:spTree>
    <p:extLst>
      <p:ext uri="{BB962C8B-B14F-4D97-AF65-F5344CB8AC3E}">
        <p14:creationId xmlns:p14="http://schemas.microsoft.com/office/powerpoint/2010/main" xmlns="" val="3734786005"/>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100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338620"/>
            <a:ext cx="8382000" cy="3323987"/>
          </a:xfrm>
        </p:spPr>
        <p:txBody>
          <a:bodyPr/>
          <a:lstStyle/>
          <a:p>
            <a:pPr marL="0" indent="0" algn="ctr">
              <a:buNone/>
            </a:pPr>
            <a:r>
              <a:rPr lang="zh-TW" altLang="en-US" sz="5400" u="sng" dirty="0" smtClean="0">
                <a:latin typeface="楷体" panose="02010609060101010101" pitchFamily="49" charset="-122"/>
                <a:ea typeface="楷体" panose="02010609060101010101" pitchFamily="49" charset="-122"/>
              </a:rPr>
              <a:t>司會</a:t>
            </a:r>
            <a:endParaRPr lang="en-US" altLang="zh-TW" sz="5400" dirty="0" smtClean="0">
              <a:latin typeface="楷体" panose="02010609060101010101" pitchFamily="49" charset="-122"/>
              <a:ea typeface="楷体" panose="02010609060101010101" pitchFamily="49" charset="-122"/>
            </a:endParaRPr>
          </a:p>
          <a:p>
            <a:pPr marL="0" indent="0" algn="ctr">
              <a:buNone/>
            </a:pP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啟</a:t>
            </a:r>
            <a:r>
              <a:rPr lang="en-US" altLang="zh-TW" sz="5400" dirty="0" smtClean="0">
                <a:latin typeface="楷体" panose="02010609060101010101" pitchFamily="49" charset="-122"/>
                <a:ea typeface="楷体" panose="02010609060101010101" pitchFamily="49" charset="-122"/>
              </a:rPr>
              <a:t>】</a:t>
            </a:r>
            <a:r>
              <a:rPr lang="zh-TW" altLang="en-US" sz="5400" dirty="0">
                <a:latin typeface="楷体" panose="02010609060101010101" pitchFamily="49" charset="-122"/>
                <a:ea typeface="楷体" panose="02010609060101010101" pitchFamily="49" charset="-122"/>
              </a:rPr>
              <a:t>祂的慈愛永遠存在；</a:t>
            </a:r>
            <a:r>
              <a:rPr lang="zh-TW" altLang="en-US" sz="5400" u="sng" dirty="0" smtClean="0">
                <a:solidFill>
                  <a:srgbClr val="FFFF00"/>
                </a:solidFill>
                <a:latin typeface="楷体" panose="02010609060101010101" pitchFamily="49" charset="-122"/>
                <a:ea typeface="楷体" panose="02010609060101010101" pitchFamily="49" charset="-122"/>
              </a:rPr>
              <a:t>會眾</a:t>
            </a:r>
            <a:endParaRPr lang="zh-TW" altLang="en-US" sz="5400" dirty="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dirty="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應</a:t>
            </a: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b="1" dirty="0">
                <a:solidFill>
                  <a:srgbClr val="FFFF00"/>
                </a:solidFill>
                <a:latin typeface="楷体" panose="02010609060101010101" pitchFamily="49" charset="-122"/>
                <a:ea typeface="楷体" panose="02010609060101010101" pitchFamily="49" charset="-122"/>
              </a:rPr>
              <a:t>祂的信實續到萬代。</a:t>
            </a:r>
            <a:endParaRPr lang="zh-TW" altLang="en-US" sz="5400" dirty="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xmlns="" val="410870780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475</TotalTime>
  <Words>936</Words>
  <Application>Microsoft Office PowerPoint</Application>
  <PresentationFormat>On-screen Show (4:3)</PresentationFormat>
  <Paragraphs>58</Paragraphs>
  <Slides>7</Slides>
  <Notes>7</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1_Purple Template 1 Trebuchet</vt:lpstr>
      <vt:lpstr>White with Courier font for code slides</vt:lpstr>
      <vt:lpstr>啟應 詩篇 100</vt:lpstr>
      <vt:lpstr>啟應-詩篇 100</vt:lpstr>
      <vt:lpstr>啟應-詩篇 100</vt:lpstr>
      <vt:lpstr>啟應-詩篇 100</vt:lpstr>
      <vt:lpstr>啟應-詩篇 100</vt:lpstr>
      <vt:lpstr>啟應-詩篇 100</vt:lpstr>
      <vt:lpstr>啟應-詩篇 100</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STUPID</cp:lastModifiedBy>
  <cp:revision>112</cp:revision>
  <dcterms:created xsi:type="dcterms:W3CDTF">2015-02-07T13:24:58Z</dcterms:created>
  <dcterms:modified xsi:type="dcterms:W3CDTF">2018-02-01T01:07:22Z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