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80" r:id="rId4"/>
    <p:sldId id="260" r:id="rId5"/>
    <p:sldId id="292" r:id="rId6"/>
    <p:sldId id="293" r:id="rId7"/>
    <p:sldId id="294" r:id="rId8"/>
    <p:sldId id="282" r:id="rId9"/>
    <p:sldId id="28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5" d="100"/>
          <a:sy n="45" d="100"/>
        </p:scale>
        <p:origin x="-906" y="-1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874237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200439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911422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4080503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250978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100</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全地啊，著對上主歡呼</a:t>
            </a:r>
            <a:r>
              <a:rPr lang="en-US" sz="5400" dirty="0" smtClean="0">
                <a:latin typeface="楷体" panose="02010609060101010101" pitchFamily="49" charset="-122"/>
                <a:ea typeface="楷体" panose="02010609060101010101" pitchFamily="49" charset="-122"/>
              </a:rPr>
              <a:t>!</a:t>
            </a: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b="1" dirty="0">
                <a:solidFill>
                  <a:srgbClr val="FFFF00"/>
                </a:solidFill>
                <a:latin typeface="楷体" panose="02010609060101010101" pitchFamily="49" charset="-122"/>
                <a:ea typeface="楷体" panose="02010609060101010101" pitchFamily="49" charset="-122"/>
              </a:rPr>
              <a:t>著歡歡喜喜來敬拜上主</a:t>
            </a:r>
            <a:r>
              <a:rPr lang="en-US" sz="5400" b="1"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0668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著唱讚美的詩歌來到祂面前</a:t>
            </a:r>
            <a:r>
              <a:rPr 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b="1" dirty="0">
                <a:solidFill>
                  <a:srgbClr val="FFFF00"/>
                </a:solidFill>
                <a:latin typeface="楷体" panose="02010609060101010101" pitchFamily="49" charset="-122"/>
                <a:ea typeface="楷体" panose="02010609060101010101" pitchFamily="49" charset="-122"/>
              </a:rPr>
              <a:t>著知上主是上帝</a:t>
            </a:r>
            <a:r>
              <a:rPr lang="en-US" sz="5400" b="1" dirty="0">
                <a:solidFill>
                  <a:srgbClr val="FFFF00"/>
                </a:solidFill>
                <a:latin typeface="楷体" panose="02010609060101010101" pitchFamily="49" charset="-122"/>
                <a:ea typeface="楷体" panose="02010609060101010101" pitchFamily="49" charset="-122"/>
              </a:rPr>
              <a:t>!</a:t>
            </a:r>
            <a:endParaRPr 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8964608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9906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祂創造咱，咱屬祂；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b="1" dirty="0">
                <a:solidFill>
                  <a:srgbClr val="FFFF00"/>
                </a:solidFill>
                <a:latin typeface="楷体" panose="02010609060101010101" pitchFamily="49" charset="-122"/>
                <a:ea typeface="楷体" panose="02010609060101010101" pitchFamily="49" charset="-122"/>
              </a:rPr>
              <a:t>咱是祂的子民，是祂牧養的羊群。</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56495324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著用感謝進入祂聖殿的門</a:t>
            </a:r>
            <a:r>
              <a:rPr 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b="1" dirty="0">
                <a:solidFill>
                  <a:srgbClr val="FFFF00"/>
                </a:solidFill>
                <a:latin typeface="楷体" panose="02010609060101010101" pitchFamily="49" charset="-122"/>
                <a:ea typeface="楷体" panose="02010609060101010101" pitchFamily="49" charset="-122"/>
              </a:rPr>
              <a:t>著用頌讚進入祂的殿院</a:t>
            </a:r>
            <a:r>
              <a:rPr lang="en-US" sz="5400" b="1"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6440422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219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著感謝祂，稱讚祂的名</a:t>
            </a:r>
            <a:r>
              <a:rPr 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b="1" dirty="0">
                <a:solidFill>
                  <a:srgbClr val="FFFF00"/>
                </a:solidFill>
                <a:latin typeface="楷体" panose="02010609060101010101" pitchFamily="49" charset="-122"/>
                <a:ea typeface="楷体" panose="02010609060101010101" pitchFamily="49" charset="-122"/>
              </a:rPr>
              <a:t>上主至善</a:t>
            </a:r>
            <a:r>
              <a:rPr lang="zh-TW" altLang="en-US" sz="5400" dirty="0">
                <a:solidFill>
                  <a:srgbClr val="FFFF00"/>
                </a:solidFill>
                <a:latin typeface="楷体" panose="02010609060101010101" pitchFamily="49" charset="-122"/>
                <a:ea typeface="楷体" panose="02010609060101010101" pitchFamily="49" charset="-122"/>
              </a:rPr>
              <a:t>；</a:t>
            </a:r>
          </a:p>
        </p:txBody>
      </p:sp>
    </p:spTree>
    <p:extLst>
      <p:ext uri="{BB962C8B-B14F-4D97-AF65-F5344CB8AC3E}">
        <p14:creationId xmlns:p14="http://schemas.microsoft.com/office/powerpoint/2010/main" xmlns="" val="3734786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3323987"/>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祂的慈愛永遠存在；</a:t>
            </a: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b="1" dirty="0">
                <a:solidFill>
                  <a:srgbClr val="FFFF00"/>
                </a:solidFill>
                <a:latin typeface="楷体" panose="02010609060101010101" pitchFamily="49" charset="-122"/>
                <a:ea typeface="楷体" panose="02010609060101010101" pitchFamily="49" charset="-122"/>
              </a:rPr>
              <a:t>祂的信實續到萬代。</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10870780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475</TotalTime>
  <Words>936</Words>
  <Application>Microsoft Office PowerPoint</Application>
  <PresentationFormat>On-screen Show (4:3)</PresentationFormat>
  <Paragraphs>58</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啟應 詩篇 100</vt:lpstr>
      <vt:lpstr>啟應-詩篇 100</vt:lpstr>
      <vt:lpstr>啟應-詩篇 100</vt:lpstr>
      <vt:lpstr>啟應-詩篇 100</vt:lpstr>
      <vt:lpstr>啟應-詩篇 100</vt:lpstr>
      <vt:lpstr>啟應-詩篇 100</vt:lpstr>
      <vt:lpstr>啟應-詩篇 100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112</cp:revision>
  <dcterms:created xsi:type="dcterms:W3CDTF">2015-02-07T13:24:58Z</dcterms:created>
  <dcterms:modified xsi:type="dcterms:W3CDTF">2018-02-01T01:07:22Z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