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6"/>
  </p:notesMasterIdLst>
  <p:sldIdLst>
    <p:sldId id="280" r:id="rId4"/>
    <p:sldId id="260" r:id="rId5"/>
    <p:sldId id="292" r:id="rId6"/>
    <p:sldId id="293" r:id="rId7"/>
    <p:sldId id="294" r:id="rId8"/>
    <p:sldId id="282" r:id="rId9"/>
    <p:sldId id="283" r:id="rId10"/>
    <p:sldId id="284" r:id="rId11"/>
    <p:sldId id="296" r:id="rId12"/>
    <p:sldId id="297" r:id="rId13"/>
    <p:sldId id="298" r:id="rId14"/>
    <p:sldId id="299" r:id="rId15"/>
    <p:sldId id="300" r:id="rId16"/>
    <p:sldId id="301" r:id="rId17"/>
    <p:sldId id="302" r:id="rId18"/>
    <p:sldId id="303" r:id="rId19"/>
    <p:sldId id="304" r:id="rId20"/>
    <p:sldId id="305" r:id="rId21"/>
    <p:sldId id="306" r:id="rId22"/>
    <p:sldId id="307" r:id="rId23"/>
    <p:sldId id="308" r:id="rId24"/>
    <p:sldId id="29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96" y="-49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2/7/2018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2/7/2018 10:12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2/7/2018 10:12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16079112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2/7/2018 10:12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16079112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2/7/2018 10:12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xmlns="" val="16079112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2/7/2018 10:12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xmlns="" val="16079112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2/7/2018 10:12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xmlns="" val="16079112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2/7/2018 10:12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xmlns="" val="16079112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2/7/2018 10:12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xmlns="" val="16079112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2/7/2018 10:12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p14="http://schemas.microsoft.com/office/powerpoint/2010/main" xmlns="" val="16079112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2/7/2018 10:12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18</a:t>
            </a:fld>
            <a:endParaRPr lang="en-US" dirty="0"/>
          </a:p>
        </p:txBody>
      </p:sp>
    </p:spTree>
    <p:extLst>
      <p:ext uri="{BB962C8B-B14F-4D97-AF65-F5344CB8AC3E}">
        <p14:creationId xmlns:p14="http://schemas.microsoft.com/office/powerpoint/2010/main" xmlns="" val="16079112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2/7/2018 10:12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19</a:t>
            </a:fld>
            <a:endParaRPr lang="en-US" dirty="0"/>
          </a:p>
        </p:txBody>
      </p:sp>
    </p:spTree>
    <p:extLst>
      <p:ext uri="{BB962C8B-B14F-4D97-AF65-F5344CB8AC3E}">
        <p14:creationId xmlns:p14="http://schemas.microsoft.com/office/powerpoint/2010/main" xmlns="" val="1607911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2/7/2018 10:12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21269125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2/7/2018 10:12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20</a:t>
            </a:fld>
            <a:endParaRPr lang="en-US" dirty="0"/>
          </a:p>
        </p:txBody>
      </p:sp>
    </p:spTree>
    <p:extLst>
      <p:ext uri="{BB962C8B-B14F-4D97-AF65-F5344CB8AC3E}">
        <p14:creationId xmlns:p14="http://schemas.microsoft.com/office/powerpoint/2010/main" xmlns="" val="16079112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2/7/2018 10:12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21</a:t>
            </a:fld>
            <a:endParaRPr lang="en-US" dirty="0"/>
          </a:p>
        </p:txBody>
      </p:sp>
    </p:spTree>
    <p:extLst>
      <p:ext uri="{BB962C8B-B14F-4D97-AF65-F5344CB8AC3E}">
        <p14:creationId xmlns:p14="http://schemas.microsoft.com/office/powerpoint/2010/main" xmlns="" val="16079112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2/7/2018 10:12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22</a:t>
            </a:fld>
            <a:endParaRPr lang="en-US" dirty="0"/>
          </a:p>
        </p:txBody>
      </p:sp>
    </p:spTree>
    <p:extLst>
      <p:ext uri="{BB962C8B-B14F-4D97-AF65-F5344CB8AC3E}">
        <p14:creationId xmlns:p14="http://schemas.microsoft.com/office/powerpoint/2010/main" xmlns="" val="1607911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2/7/2018 10:12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2874237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2/7/2018 10:12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22004396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2/7/2018 10:12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29114226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2/7/2018 10:12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40805032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2/7/2018 10:12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22509788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2/7/2018 10:12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16079112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2/7/2018 10:12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1607911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681913" cy="2057400"/>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啟應</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CN" altLang="en-US" dirty="0" smtClean="0">
                <a:effectLst/>
                <a:latin typeface="楷体" panose="02010609060101010101" pitchFamily="49" charset="-122"/>
                <a:ea typeface="楷体" panose="02010609060101010101" pitchFamily="49" charset="-122"/>
              </a:rPr>
              <a:t>詩篇 </a:t>
            </a:r>
            <a:r>
              <a:rPr lang="en-US" altLang="zh-CN" dirty="0" smtClean="0">
                <a:effectLst/>
                <a:latin typeface="楷体" panose="02010609060101010101" pitchFamily="49" charset="-122"/>
                <a:ea typeface="楷体" panose="02010609060101010101" pitchFamily="49" charset="-122"/>
              </a:rPr>
              <a:t>103</a:t>
            </a:r>
            <a:endParaRPr lang="zh-TW" altLang="en-US"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377070983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103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04800" y="10668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祂未照咱的罪過責罰</a:t>
            </a:r>
            <a:r>
              <a:rPr lang="en-US" altLang="zh-TW" sz="5400" dirty="0" smtClean="0">
                <a:latin typeface="楷体" pitchFamily="49" charset="-122"/>
                <a:ea typeface="楷体" pitchFamily="49" charset="-122"/>
              </a:rPr>
              <a:t>		 </a:t>
            </a:r>
            <a:r>
              <a:rPr lang="zh-TW" altLang="zh-TW" sz="5400" dirty="0" smtClean="0">
                <a:latin typeface="楷体" pitchFamily="49" charset="-122"/>
                <a:ea typeface="楷体" pitchFamily="49" charset="-122"/>
              </a:rPr>
              <a:t>咱，</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solidFill>
                  <a:srgbClr val="FFFF00"/>
                </a:solidFill>
                <a:latin typeface="楷体" pitchFamily="49" charset="-122"/>
                <a:ea typeface="楷体" pitchFamily="49" charset="-122"/>
              </a:rPr>
              <a:t>嘛未照咱的罪孽報應</a:t>
            </a:r>
            <a:r>
              <a:rPr lang="en-US" altLang="zh-TW" sz="5400" dirty="0" smtClean="0">
                <a:solidFill>
                  <a:srgbClr val="FFFF00"/>
                </a:solidFill>
                <a:latin typeface="楷体" pitchFamily="49" charset="-122"/>
                <a:ea typeface="楷体" pitchFamily="49" charset="-122"/>
              </a:rPr>
              <a:t>		 </a:t>
            </a:r>
            <a:r>
              <a:rPr lang="zh-TW" altLang="zh-TW" sz="5400" dirty="0" smtClean="0">
                <a:solidFill>
                  <a:srgbClr val="FFFF00"/>
                </a:solidFill>
                <a:latin typeface="楷体" pitchFamily="49" charset="-122"/>
                <a:ea typeface="楷体" pitchFamily="49" charset="-122"/>
              </a:rPr>
              <a:t>咱。</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203108800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103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天離開地有偌遠，</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solidFill>
                  <a:srgbClr val="FFFF00"/>
                </a:solidFill>
                <a:latin typeface="楷体" pitchFamily="49" charset="-122"/>
                <a:ea typeface="楷体" pitchFamily="49" charset="-122"/>
              </a:rPr>
              <a:t>祂的慈愛對敬畏祂的</a:t>
            </a:r>
            <a:r>
              <a:rPr lang="en-US" altLang="zh-TW" sz="5400" dirty="0" smtClean="0">
                <a:solidFill>
                  <a:srgbClr val="FFFF00"/>
                </a:solidFill>
                <a:latin typeface="楷体" pitchFamily="49" charset="-122"/>
                <a:ea typeface="楷体" pitchFamily="49" charset="-122"/>
              </a:rPr>
              <a:t>		 </a:t>
            </a:r>
            <a:r>
              <a:rPr lang="zh-TW" altLang="zh-TW" sz="5400" dirty="0" smtClean="0">
                <a:solidFill>
                  <a:srgbClr val="FFFF00"/>
                </a:solidFill>
                <a:latin typeface="楷体" pitchFamily="49" charset="-122"/>
                <a:ea typeface="楷体" pitchFamily="49" charset="-122"/>
              </a:rPr>
              <a:t>人嘛赫呢大。</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203108800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103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東離開西有偌遠，</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solidFill>
                  <a:srgbClr val="FFFF00"/>
                </a:solidFill>
                <a:latin typeface="楷体" pitchFamily="49" charset="-122"/>
                <a:ea typeface="楷体" pitchFamily="49" charset="-122"/>
              </a:rPr>
              <a:t>祂互咱的罪過離開咱</a:t>
            </a:r>
            <a:r>
              <a:rPr lang="en-US" altLang="zh-TW" sz="5400" dirty="0" smtClean="0">
                <a:solidFill>
                  <a:srgbClr val="FFFF00"/>
                </a:solidFill>
                <a:latin typeface="楷体" pitchFamily="49" charset="-122"/>
                <a:ea typeface="楷体" pitchFamily="49" charset="-122"/>
              </a:rPr>
              <a:t>		 </a:t>
            </a:r>
            <a:r>
              <a:rPr lang="zh-TW" altLang="zh-TW" sz="5400" dirty="0" smtClean="0">
                <a:solidFill>
                  <a:srgbClr val="FFFF00"/>
                </a:solidFill>
                <a:latin typeface="楷体" pitchFamily="49" charset="-122"/>
                <a:ea typeface="楷体" pitchFamily="49" charset="-122"/>
              </a:rPr>
              <a:t>嘛赫呢遠。</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203108800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103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228600" y="10668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老父按怎疼惜家己的</a:t>
            </a:r>
            <a:r>
              <a:rPr lang="en-US" altLang="zh-TW" sz="5400" dirty="0" smtClean="0">
                <a:latin typeface="楷体" pitchFamily="49" charset="-122"/>
                <a:ea typeface="楷体" pitchFamily="49" charset="-122"/>
              </a:rPr>
              <a:t>		 </a:t>
            </a:r>
            <a:r>
              <a:rPr lang="zh-TW" altLang="zh-TW" sz="5400" dirty="0" smtClean="0">
                <a:latin typeface="楷体" pitchFamily="49" charset="-122"/>
                <a:ea typeface="楷体" pitchFamily="49" charset="-122"/>
              </a:rPr>
              <a:t>子兒，</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solidFill>
                  <a:srgbClr val="FFFF00"/>
                </a:solidFill>
                <a:latin typeface="楷体" pitchFamily="49" charset="-122"/>
                <a:ea typeface="楷体" pitchFamily="49" charset="-122"/>
              </a:rPr>
              <a:t>上主嘛會按呢疼惜敬</a:t>
            </a:r>
            <a:r>
              <a:rPr lang="en-US" altLang="zh-TW" sz="5400" dirty="0" smtClean="0">
                <a:solidFill>
                  <a:srgbClr val="FFFF00"/>
                </a:solidFill>
                <a:latin typeface="楷体" pitchFamily="49" charset="-122"/>
                <a:ea typeface="楷体" pitchFamily="49" charset="-122"/>
              </a:rPr>
              <a:t>		 </a:t>
            </a:r>
            <a:r>
              <a:rPr lang="zh-TW" altLang="zh-TW" sz="5400" dirty="0" smtClean="0">
                <a:solidFill>
                  <a:srgbClr val="FFFF00"/>
                </a:solidFill>
                <a:latin typeface="楷体" pitchFamily="49" charset="-122"/>
                <a:ea typeface="楷体" pitchFamily="49" charset="-122"/>
              </a:rPr>
              <a:t>畏祂的人。</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203108800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103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04800" y="11430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因為祂知影咱受造的</a:t>
            </a:r>
            <a:r>
              <a:rPr lang="en-US" altLang="zh-TW" sz="5400" dirty="0" smtClean="0">
                <a:latin typeface="楷体" pitchFamily="49" charset="-122"/>
                <a:ea typeface="楷体" pitchFamily="49" charset="-122"/>
              </a:rPr>
              <a:t>		 </a:t>
            </a:r>
            <a:r>
              <a:rPr lang="zh-TW" altLang="zh-TW" sz="5400" dirty="0" smtClean="0">
                <a:latin typeface="楷体" pitchFamily="49" charset="-122"/>
                <a:ea typeface="楷体" pitchFamily="49" charset="-122"/>
              </a:rPr>
              <a:t>本質；</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solidFill>
                  <a:srgbClr val="FFFF00"/>
                </a:solidFill>
                <a:latin typeface="楷体" pitchFamily="49" charset="-122"/>
                <a:ea typeface="楷体" pitchFamily="49" charset="-122"/>
              </a:rPr>
              <a:t>祂記得咱不過是土粉。</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203108800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103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04800" y="11430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人咧，姻的性命親像</a:t>
            </a:r>
            <a:r>
              <a:rPr lang="en-US" altLang="zh-TW" sz="5400" dirty="0" smtClean="0">
                <a:latin typeface="楷体" pitchFamily="49" charset="-122"/>
                <a:ea typeface="楷体" pitchFamily="49" charset="-122"/>
              </a:rPr>
              <a:t>		 </a:t>
            </a:r>
            <a:r>
              <a:rPr lang="zh-TW" altLang="zh-TW" sz="5400" dirty="0" smtClean="0">
                <a:latin typeface="楷体" pitchFamily="49" charset="-122"/>
                <a:ea typeface="楷体" pitchFamily="49" charset="-122"/>
              </a:rPr>
              <a:t>草；</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solidFill>
                  <a:srgbClr val="FFFF00"/>
                </a:solidFill>
                <a:latin typeface="楷体" pitchFamily="49" charset="-122"/>
                <a:ea typeface="楷体" pitchFamily="49" charset="-122"/>
              </a:rPr>
              <a:t>姻親像野花生長茂盛；</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203108800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103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風一下吹就消失，</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solidFill>
                  <a:srgbClr val="FFFF00"/>
                </a:solidFill>
                <a:latin typeface="楷体" pitchFamily="49" charset="-122"/>
                <a:ea typeface="楷体" pitchFamily="49" charset="-122"/>
              </a:rPr>
              <a:t>無人會閣看著。</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203108800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103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04800" y="10668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呣拘上主永遠疼惜敬</a:t>
            </a:r>
            <a:r>
              <a:rPr lang="en-US" altLang="zh-TW" sz="5400" dirty="0" smtClean="0">
                <a:latin typeface="楷体" pitchFamily="49" charset="-122"/>
                <a:ea typeface="楷体" pitchFamily="49" charset="-122"/>
              </a:rPr>
              <a:t>		 </a:t>
            </a:r>
            <a:r>
              <a:rPr lang="zh-TW" altLang="zh-TW" sz="5400" dirty="0" smtClean="0">
                <a:latin typeface="楷体" pitchFamily="49" charset="-122"/>
                <a:ea typeface="楷体" pitchFamily="49" charset="-122"/>
              </a:rPr>
              <a:t>畏祂的人；</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solidFill>
                  <a:srgbClr val="FFFF00"/>
                </a:solidFill>
                <a:latin typeface="楷体" pitchFamily="49" charset="-122"/>
                <a:ea typeface="楷体" pitchFamily="49" charset="-122"/>
              </a:rPr>
              <a:t>祂用公義對待姻的子</a:t>
            </a:r>
            <a:r>
              <a:rPr lang="en-US" altLang="zh-TW" sz="5400" dirty="0" smtClean="0">
                <a:solidFill>
                  <a:srgbClr val="FFFF00"/>
                </a:solidFill>
                <a:latin typeface="楷体" pitchFamily="49" charset="-122"/>
                <a:ea typeface="楷体" pitchFamily="49" charset="-122"/>
              </a:rPr>
              <a:t>		 </a:t>
            </a:r>
            <a:r>
              <a:rPr lang="zh-TW" altLang="zh-TW" sz="5400" dirty="0" smtClean="0">
                <a:solidFill>
                  <a:srgbClr val="FFFF00"/>
                </a:solidFill>
                <a:latin typeface="楷体" pitchFamily="49" charset="-122"/>
                <a:ea typeface="楷体" pitchFamily="49" charset="-122"/>
              </a:rPr>
              <a:t>子孫孫：</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203108800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103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就是許個遵守祂的約，</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solidFill>
                  <a:srgbClr val="FFFF00"/>
                </a:solidFill>
                <a:latin typeface="楷体" pitchFamily="49" charset="-122"/>
                <a:ea typeface="楷体" pitchFamily="49" charset="-122"/>
              </a:rPr>
              <a:t>忠實遵行祂誡命的人。</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203108800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103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上主佇天頂設立寶座；</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t> </a:t>
            </a:r>
            <a:r>
              <a:rPr lang="zh-TW" altLang="zh-TW" sz="5400" dirty="0" smtClean="0">
                <a:solidFill>
                  <a:srgbClr val="FFFF00"/>
                </a:solidFill>
                <a:latin typeface="楷体" pitchFamily="49" charset="-122"/>
                <a:ea typeface="楷体" pitchFamily="49" charset="-122"/>
              </a:rPr>
              <a:t>祂的主權普及萬有。</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203108800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103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04800" y="103382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我的心神啊，著稱讚</a:t>
            </a:r>
            <a:r>
              <a:rPr lang="en-US" altLang="zh-TW" sz="5400" dirty="0" smtClean="0">
                <a:latin typeface="楷体" pitchFamily="49" charset="-122"/>
                <a:ea typeface="楷体" pitchFamily="49" charset="-122"/>
              </a:rPr>
              <a:t>		 </a:t>
            </a:r>
            <a:r>
              <a:rPr lang="zh-TW" altLang="zh-TW" sz="5400" dirty="0" smtClean="0">
                <a:latin typeface="楷体" pitchFamily="49" charset="-122"/>
                <a:ea typeface="楷体" pitchFamily="49" charset="-122"/>
              </a:rPr>
              <a:t>上主</a:t>
            </a:r>
            <a:r>
              <a:rPr lang="pt-BR" altLang="zh-TW" sz="5400" dirty="0" smtClean="0">
                <a:latin typeface="楷体" pitchFamily="49" charset="-122"/>
                <a:ea typeface="楷体" pitchFamily="49" charset="-122"/>
              </a:rPr>
              <a:t>!</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solidFill>
                  <a:srgbClr val="FFFF00"/>
                </a:solidFill>
                <a:latin typeface="楷体" pitchFamily="49" charset="-122"/>
                <a:ea typeface="楷体" pitchFamily="49" charset="-122"/>
              </a:rPr>
              <a:t>著用全部的心神謳咾</a:t>
            </a:r>
            <a:r>
              <a:rPr lang="en-US" altLang="zh-TW" sz="5400" dirty="0" smtClean="0">
                <a:solidFill>
                  <a:srgbClr val="FFFF00"/>
                </a:solidFill>
                <a:latin typeface="楷体" pitchFamily="49" charset="-122"/>
                <a:ea typeface="楷体" pitchFamily="49" charset="-122"/>
              </a:rPr>
              <a:t>		 </a:t>
            </a:r>
            <a:r>
              <a:rPr lang="zh-TW" altLang="zh-TW" sz="5400" dirty="0" smtClean="0">
                <a:solidFill>
                  <a:srgbClr val="FFFF00"/>
                </a:solidFill>
                <a:latin typeface="楷体" pitchFamily="49" charset="-122"/>
                <a:ea typeface="楷体" pitchFamily="49" charset="-122"/>
              </a:rPr>
              <a:t>祂的聖名</a:t>
            </a:r>
            <a:r>
              <a:rPr lang="en-US" altLang="zh-TW" sz="5400" dirty="0" smtClean="0">
                <a:solidFill>
                  <a:srgbClr val="FFFF00"/>
                </a:solidFill>
                <a:latin typeface="楷体" pitchFamily="49" charset="-122"/>
                <a:ea typeface="楷体" pitchFamily="49" charset="-122"/>
              </a:rPr>
              <a:t>!</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25884056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103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04800" y="990600"/>
            <a:ext cx="8382000" cy="51521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有大權能的天使，聽</a:t>
            </a:r>
            <a:r>
              <a:rPr lang="en-US" altLang="zh-TW" sz="5400" dirty="0" smtClean="0">
                <a:latin typeface="楷体" pitchFamily="49" charset="-122"/>
                <a:ea typeface="楷体" pitchFamily="49" charset="-122"/>
              </a:rPr>
              <a:t>		 </a:t>
            </a:r>
            <a:r>
              <a:rPr lang="zh-TW" altLang="zh-TW" sz="5400" dirty="0" smtClean="0">
                <a:latin typeface="楷体" pitchFamily="49" charset="-122"/>
                <a:ea typeface="楷体" pitchFamily="49" charset="-122"/>
              </a:rPr>
              <a:t>趁上帝的話，</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執行祂命令的使者啊，</a:t>
            </a:r>
            <a:endParaRPr lang="en-US" altLang="zh-TW" sz="5400" dirty="0" smtClean="0">
              <a:solidFill>
                <a:srgbClr val="FFFF00"/>
              </a:solidFill>
              <a:latin typeface="楷体" pitchFamily="49" charset="-122"/>
              <a:ea typeface="楷体" pitchFamily="49" charset="-122"/>
            </a:endParaRPr>
          </a:p>
          <a:p>
            <a:pPr marL="0" indent="0">
              <a:buNone/>
            </a:pPr>
            <a:r>
              <a:rPr lang="zh-TW" altLang="zh-TW" sz="5400" dirty="0" smtClean="0">
                <a:latin typeface="楷体" pitchFamily="49" charset="-122"/>
                <a:ea typeface="楷体" pitchFamily="49" charset="-122"/>
              </a:rPr>
              <a:t>【齊】恁攏著稱讚上主</a:t>
            </a:r>
            <a:r>
              <a:rPr lang="en-US" altLang="zh-TW" sz="5400" dirty="0" smtClean="0">
                <a:latin typeface="楷体" pitchFamily="49" charset="-122"/>
                <a:ea typeface="楷体" pitchFamily="49" charset="-122"/>
              </a:rPr>
              <a:t>!</a:t>
            </a:r>
            <a:endParaRPr lang="zh-TW" altLang="en-US" sz="5400" dirty="0">
              <a:latin typeface="楷体" pitchFamily="49" charset="-122"/>
              <a:ea typeface="楷体" pitchFamily="49" charset="-122"/>
            </a:endParaRPr>
          </a:p>
        </p:txBody>
      </p:sp>
    </p:spTree>
    <p:extLst>
      <p:ext uri="{BB962C8B-B14F-4D97-AF65-F5344CB8AC3E}">
        <p14:creationId xmlns:p14="http://schemas.microsoft.com/office/powerpoint/2010/main" xmlns="" val="203108800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103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所有的天軍，執行祂</a:t>
            </a:r>
            <a:r>
              <a:rPr lang="en-US" altLang="zh-TW" sz="5400" dirty="0" smtClean="0">
                <a:latin typeface="楷体" pitchFamily="49" charset="-122"/>
                <a:ea typeface="楷体" pitchFamily="49" charset="-122"/>
              </a:rPr>
              <a:t>		 </a:t>
            </a:r>
            <a:r>
              <a:rPr lang="zh-TW" altLang="zh-TW" sz="5400" dirty="0" smtClean="0">
                <a:latin typeface="楷体" pitchFamily="49" charset="-122"/>
                <a:ea typeface="楷体" pitchFamily="49" charset="-122"/>
              </a:rPr>
              <a:t>旨意的差使啊，</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solidFill>
                  <a:srgbClr val="FFFF00"/>
                </a:solidFill>
                <a:latin typeface="楷体" pitchFamily="49" charset="-122"/>
                <a:ea typeface="楷体" pitchFamily="49" charset="-122"/>
              </a:rPr>
              <a:t>恁攏著稱讚上主</a:t>
            </a:r>
            <a:r>
              <a:rPr lang="en-US" altLang="zh-TW" sz="5400" dirty="0" smtClean="0">
                <a:solidFill>
                  <a:srgbClr val="FFFF00"/>
                </a:solidFill>
                <a:latin typeface="楷体" pitchFamily="49" charset="-122"/>
                <a:ea typeface="楷体" pitchFamily="49" charset="-122"/>
              </a:rPr>
              <a:t>!</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203108800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103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957923"/>
            <a:ext cx="8382000" cy="5244513"/>
          </a:xfrm>
        </p:spPr>
        <p:txBody>
          <a:bodyPr/>
          <a:lstStyle/>
          <a:p>
            <a:pPr marL="0" indent="0" algn="ctr">
              <a:buNone/>
            </a:pPr>
            <a:r>
              <a:rPr lang="zh-TW" altLang="en-US" sz="4800" u="sng" dirty="0" smtClean="0">
                <a:latin typeface="楷体" panose="02010609060101010101" pitchFamily="49" charset="-122"/>
                <a:ea typeface="楷体" panose="02010609060101010101" pitchFamily="49" charset="-122"/>
              </a:rPr>
              <a:t>司會</a:t>
            </a:r>
            <a:endParaRPr lang="en-US" altLang="zh-TW" sz="4800" dirty="0" smtClean="0">
              <a:latin typeface="楷体" panose="02010609060101010101" pitchFamily="49" charset="-122"/>
              <a:ea typeface="楷体" panose="02010609060101010101" pitchFamily="49" charset="-122"/>
            </a:endParaRPr>
          </a:p>
          <a:p>
            <a:pPr marL="0" indent="0">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啟</a:t>
            </a:r>
            <a:r>
              <a:rPr lang="en-US" altLang="zh-TW" sz="4800" dirty="0" smtClean="0">
                <a:latin typeface="楷体" panose="02010609060101010101" pitchFamily="49" charset="-122"/>
                <a:ea typeface="楷体" panose="02010609060101010101" pitchFamily="49" charset="-122"/>
              </a:rPr>
              <a:t>】</a:t>
            </a:r>
            <a:r>
              <a:rPr lang="zh-TW" altLang="zh-TW" sz="4800" dirty="0" smtClean="0">
                <a:latin typeface="楷体" pitchFamily="49" charset="-122"/>
                <a:ea typeface="楷体" pitchFamily="49" charset="-122"/>
              </a:rPr>
              <a:t>佇祂掌權逐所在所有</a:t>
            </a:r>
            <a:r>
              <a:rPr lang="en-US" altLang="zh-TW" sz="4800" dirty="0" smtClean="0">
                <a:latin typeface="楷体" pitchFamily="49" charset="-122"/>
                <a:ea typeface="楷体" pitchFamily="49" charset="-122"/>
              </a:rPr>
              <a:t>			 </a:t>
            </a:r>
            <a:r>
              <a:rPr lang="zh-TW" altLang="zh-TW" sz="4800" dirty="0" smtClean="0">
                <a:latin typeface="楷体" pitchFamily="49" charset="-122"/>
                <a:ea typeface="楷体" pitchFamily="49" charset="-122"/>
              </a:rPr>
              <a:t>的被造物啊</a:t>
            </a:r>
            <a:r>
              <a:rPr lang="en-US" altLang="zh-TW" sz="4800" dirty="0" smtClean="0">
                <a:latin typeface="楷体" pitchFamily="49" charset="-122"/>
                <a:ea typeface="楷体" pitchFamily="49" charset="-122"/>
              </a:rPr>
              <a:t>!</a:t>
            </a:r>
          </a:p>
          <a:p>
            <a:pPr marL="0" indent="0" algn="ctr">
              <a:buNone/>
            </a:pPr>
            <a:r>
              <a:rPr lang="zh-TW" altLang="en-US" sz="4800" u="sng" dirty="0" smtClean="0">
                <a:solidFill>
                  <a:srgbClr val="FFFF00"/>
                </a:solidFill>
                <a:latin typeface="楷体" panose="02010609060101010101" pitchFamily="49" charset="-122"/>
                <a:ea typeface="楷体" panose="02010609060101010101" pitchFamily="49" charset="-122"/>
              </a:rPr>
              <a:t>會眾</a:t>
            </a:r>
            <a:endParaRPr lang="zh-TW" altLang="en-US" sz="4800" dirty="0">
              <a:solidFill>
                <a:srgbClr val="FFFF00"/>
              </a:solidFill>
              <a:latin typeface="楷体" panose="02010609060101010101" pitchFamily="49" charset="-122"/>
              <a:ea typeface="楷体" panose="02010609060101010101" pitchFamily="49" charset="-122"/>
            </a:endParaRPr>
          </a:p>
          <a:p>
            <a:pPr marL="0" indent="0">
              <a:buNone/>
            </a:pPr>
            <a:r>
              <a:rPr lang="en-US" altLang="zh-TW" sz="4800" dirty="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應</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zh-TW" sz="4800" dirty="0" smtClean="0">
                <a:solidFill>
                  <a:srgbClr val="FFFF00"/>
                </a:solidFill>
                <a:latin typeface="楷体" pitchFamily="49" charset="-122"/>
                <a:ea typeface="楷体" pitchFamily="49" charset="-122"/>
              </a:rPr>
              <a:t>恁攏著稱讚上主</a:t>
            </a:r>
            <a:r>
              <a:rPr lang="en-US" altLang="zh-TW" sz="4800" dirty="0" smtClean="0">
                <a:solidFill>
                  <a:srgbClr val="FFFF00"/>
                </a:solidFill>
                <a:latin typeface="楷体" pitchFamily="49" charset="-122"/>
                <a:ea typeface="楷体" pitchFamily="49" charset="-122"/>
              </a:rPr>
              <a:t>!</a:t>
            </a:r>
          </a:p>
          <a:p>
            <a:pPr marL="0" indent="0">
              <a:buNone/>
            </a:pPr>
            <a:r>
              <a:rPr lang="zh-TW" altLang="zh-TW" sz="4800" dirty="0" smtClean="0">
                <a:latin typeface="楷体" pitchFamily="49" charset="-122"/>
                <a:ea typeface="楷体" pitchFamily="49" charset="-122"/>
              </a:rPr>
              <a:t>【</a:t>
            </a:r>
            <a:r>
              <a:rPr lang="zh-TW" altLang="zh-TW" sz="4800" b="1" dirty="0" smtClean="0">
                <a:latin typeface="楷体" pitchFamily="49" charset="-122"/>
                <a:ea typeface="楷体" pitchFamily="49" charset="-122"/>
              </a:rPr>
              <a:t>齊</a:t>
            </a:r>
            <a:r>
              <a:rPr lang="zh-TW" altLang="zh-TW" sz="4800" dirty="0" smtClean="0">
                <a:latin typeface="楷体" pitchFamily="49" charset="-122"/>
                <a:ea typeface="楷体" pitchFamily="49" charset="-122"/>
              </a:rPr>
              <a:t>】我的心神啊，著稱讚</a:t>
            </a:r>
            <a:r>
              <a:rPr lang="en-US" altLang="zh-TW" sz="4800" dirty="0" smtClean="0">
                <a:latin typeface="楷体" pitchFamily="49" charset="-122"/>
                <a:ea typeface="楷体" pitchFamily="49" charset="-122"/>
              </a:rPr>
              <a:t>		 	 </a:t>
            </a:r>
            <a:r>
              <a:rPr lang="zh-TW" altLang="zh-TW" sz="4800" dirty="0" smtClean="0">
                <a:latin typeface="楷体" pitchFamily="49" charset="-122"/>
                <a:ea typeface="楷体" pitchFamily="49" charset="-122"/>
              </a:rPr>
              <a:t>上主</a:t>
            </a:r>
            <a:r>
              <a:rPr lang="en-US" altLang="zh-TW" sz="4800" dirty="0" smtClean="0">
                <a:latin typeface="楷体" pitchFamily="49" charset="-122"/>
                <a:ea typeface="楷体" pitchFamily="49" charset="-122"/>
              </a:rPr>
              <a:t>!</a:t>
            </a:r>
          </a:p>
        </p:txBody>
      </p:sp>
    </p:spTree>
    <p:extLst>
      <p:ext uri="{BB962C8B-B14F-4D97-AF65-F5344CB8AC3E}">
        <p14:creationId xmlns:p14="http://schemas.microsoft.com/office/powerpoint/2010/main" xmlns="" val="203108800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103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228600" y="11430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我的心神啊，著稱讚</a:t>
            </a:r>
            <a:r>
              <a:rPr lang="en-US" altLang="zh-TW" sz="5400" dirty="0" smtClean="0">
                <a:latin typeface="楷体" pitchFamily="49" charset="-122"/>
                <a:ea typeface="楷体" pitchFamily="49" charset="-122"/>
              </a:rPr>
              <a:t>		 </a:t>
            </a:r>
            <a:r>
              <a:rPr lang="zh-TW" altLang="zh-TW" sz="5400" dirty="0" smtClean="0">
                <a:latin typeface="楷体" pitchFamily="49" charset="-122"/>
                <a:ea typeface="楷体" pitchFamily="49" charset="-122"/>
              </a:rPr>
              <a:t>上主</a:t>
            </a:r>
            <a:r>
              <a:rPr lang="en-US" altLang="zh-TW" sz="5400" dirty="0" smtClean="0">
                <a:latin typeface="楷体" pitchFamily="49" charset="-122"/>
                <a:ea typeface="楷体" pitchFamily="49" charset="-122"/>
              </a:rPr>
              <a:t>!</a:t>
            </a: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solidFill>
                  <a:srgbClr val="FFFF00"/>
                </a:solidFill>
                <a:latin typeface="楷体" pitchFamily="49" charset="-122"/>
                <a:ea typeface="楷体" pitchFamily="49" charset="-122"/>
              </a:rPr>
              <a:t>呣通未記得祂一切的</a:t>
            </a:r>
            <a:r>
              <a:rPr lang="en-US" altLang="zh-TW" sz="5400" dirty="0" smtClean="0">
                <a:solidFill>
                  <a:srgbClr val="FFFF00"/>
                </a:solidFill>
                <a:latin typeface="楷体" pitchFamily="49" charset="-122"/>
                <a:ea typeface="楷体" pitchFamily="49" charset="-122"/>
              </a:rPr>
              <a:t>		 </a:t>
            </a:r>
            <a:r>
              <a:rPr lang="zh-TW" altLang="zh-TW" sz="5400" dirty="0" smtClean="0">
                <a:solidFill>
                  <a:srgbClr val="FFFF00"/>
                </a:solidFill>
                <a:latin typeface="楷体" pitchFamily="49" charset="-122"/>
                <a:ea typeface="楷体" pitchFamily="49" charset="-122"/>
              </a:rPr>
              <a:t>恩惠。</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289646084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103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371600"/>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祂赦免你攏總的罪，</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solidFill>
                  <a:srgbClr val="FFFF00"/>
                </a:solidFill>
                <a:latin typeface="楷体" pitchFamily="49" charset="-122"/>
                <a:ea typeface="楷体" pitchFamily="49" charset="-122"/>
              </a:rPr>
              <a:t>醫好你一切的病。</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56495324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103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04800" y="10668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祂救你脫離死亡的陷</a:t>
            </a:r>
            <a:r>
              <a:rPr lang="en-US" altLang="zh-TW" sz="5400" dirty="0" smtClean="0">
                <a:latin typeface="楷体" pitchFamily="49" charset="-122"/>
                <a:ea typeface="楷体" pitchFamily="49" charset="-122"/>
              </a:rPr>
              <a:t>		 </a:t>
            </a:r>
            <a:r>
              <a:rPr lang="zh-TW" altLang="zh-TW" sz="5400" dirty="0" smtClean="0">
                <a:latin typeface="楷体" pitchFamily="49" charset="-122"/>
                <a:ea typeface="楷体" pitchFamily="49" charset="-122"/>
              </a:rPr>
              <a:t>坑，</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solidFill>
                  <a:srgbClr val="FFFF00"/>
                </a:solidFill>
                <a:latin typeface="楷体" pitchFamily="49" charset="-122"/>
                <a:ea typeface="楷体" pitchFamily="49" charset="-122"/>
              </a:rPr>
              <a:t>用慈悲仁愛作花冠賜</a:t>
            </a:r>
            <a:r>
              <a:rPr lang="en-US" altLang="zh-TW" sz="5400" dirty="0" smtClean="0">
                <a:solidFill>
                  <a:srgbClr val="FFFF00"/>
                </a:solidFill>
                <a:latin typeface="楷体" pitchFamily="49" charset="-122"/>
                <a:ea typeface="楷体" pitchFamily="49" charset="-122"/>
              </a:rPr>
              <a:t>		 </a:t>
            </a:r>
            <a:r>
              <a:rPr lang="zh-TW" altLang="zh-TW" sz="5400" dirty="0" smtClean="0">
                <a:solidFill>
                  <a:srgbClr val="FFFF00"/>
                </a:solidFill>
                <a:latin typeface="楷体" pitchFamily="49" charset="-122"/>
                <a:ea typeface="楷体" pitchFamily="49" charset="-122"/>
              </a:rPr>
              <a:t>互你。</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6440422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103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04800" y="10668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祂用逐款好物互你一</a:t>
            </a:r>
            <a:r>
              <a:rPr lang="en-US" altLang="zh-TW" sz="5400" dirty="0" smtClean="0">
                <a:latin typeface="楷体" pitchFamily="49" charset="-122"/>
                <a:ea typeface="楷体" pitchFamily="49" charset="-122"/>
              </a:rPr>
              <a:t>		 </a:t>
            </a:r>
            <a:r>
              <a:rPr lang="zh-TW" altLang="zh-TW" sz="5400" dirty="0" smtClean="0">
                <a:latin typeface="楷体" pitchFamily="49" charset="-122"/>
                <a:ea typeface="楷体" pitchFamily="49" charset="-122"/>
              </a:rPr>
              <a:t>世人滿足。</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solidFill>
                  <a:srgbClr val="FFFF00"/>
                </a:solidFill>
                <a:latin typeface="楷体" pitchFamily="49" charset="-122"/>
                <a:ea typeface="楷体" pitchFamily="49" charset="-122"/>
              </a:rPr>
              <a:t>互你回復少年，親像</a:t>
            </a:r>
            <a:r>
              <a:rPr lang="en-US" altLang="zh-TW" sz="5400" dirty="0" smtClean="0">
                <a:solidFill>
                  <a:srgbClr val="FFFF00"/>
                </a:solidFill>
                <a:latin typeface="楷体" pitchFamily="49" charset="-122"/>
                <a:ea typeface="楷体" pitchFamily="49" charset="-122"/>
              </a:rPr>
              <a:t>		 </a:t>
            </a:r>
            <a:r>
              <a:rPr lang="zh-TW" altLang="zh-TW" sz="5400" dirty="0" smtClean="0">
                <a:solidFill>
                  <a:srgbClr val="FFFF00"/>
                </a:solidFill>
                <a:latin typeface="楷体" pitchFamily="49" charset="-122"/>
                <a:ea typeface="楷体" pitchFamily="49" charset="-122"/>
              </a:rPr>
              <a:t>鷹鳥勇壯。</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73478600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103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33862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上主施行公義；</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solidFill>
                  <a:srgbClr val="FFFF00"/>
                </a:solidFill>
                <a:latin typeface="楷体" pitchFamily="49" charset="-122"/>
                <a:ea typeface="楷体" pitchFamily="49" charset="-122"/>
              </a:rPr>
              <a:t>祂為著一切受壓制的</a:t>
            </a:r>
            <a:r>
              <a:rPr lang="en-US" altLang="zh-TW" sz="5400" dirty="0" smtClean="0">
                <a:solidFill>
                  <a:srgbClr val="FFFF00"/>
                </a:solidFill>
                <a:latin typeface="楷体" pitchFamily="49" charset="-122"/>
                <a:ea typeface="楷体" pitchFamily="49" charset="-122"/>
              </a:rPr>
              <a:t>		 </a:t>
            </a:r>
            <a:r>
              <a:rPr lang="zh-TW" altLang="zh-TW" sz="5400" dirty="0" smtClean="0">
                <a:solidFill>
                  <a:srgbClr val="FFFF00"/>
                </a:solidFill>
                <a:latin typeface="楷体" pitchFamily="49" charset="-122"/>
                <a:ea typeface="楷体" pitchFamily="49" charset="-122"/>
              </a:rPr>
              <a:t>人伸冤。</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410870780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103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上主有慈悲，有仁愛，</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solidFill>
                  <a:srgbClr val="FFFF00"/>
                </a:solidFill>
                <a:latin typeface="楷体" pitchFamily="49" charset="-122"/>
                <a:ea typeface="楷体" pitchFamily="49" charset="-122"/>
              </a:rPr>
              <a:t>未快受氣，有豐盛的</a:t>
            </a:r>
            <a:r>
              <a:rPr lang="en-US" altLang="zh-TW" sz="5400" dirty="0" smtClean="0">
                <a:solidFill>
                  <a:srgbClr val="FFFF00"/>
                </a:solidFill>
                <a:latin typeface="楷体" pitchFamily="49" charset="-122"/>
                <a:ea typeface="楷体" pitchFamily="49" charset="-122"/>
              </a:rPr>
              <a:t>		 </a:t>
            </a:r>
            <a:r>
              <a:rPr lang="zh-TW" altLang="zh-TW" sz="5400" dirty="0" smtClean="0">
                <a:solidFill>
                  <a:srgbClr val="FFFF00"/>
                </a:solidFill>
                <a:latin typeface="楷体" pitchFamily="49" charset="-122"/>
                <a:ea typeface="楷体" pitchFamily="49" charset="-122"/>
              </a:rPr>
              <a:t>慈愛。</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203108800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103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zh-TW" sz="5400" dirty="0" smtClean="0">
                <a:latin typeface="楷体" pitchFamily="49" charset="-122"/>
                <a:ea typeface="楷体" pitchFamily="49" charset="-122"/>
              </a:rPr>
              <a:t>祂未久長責備，</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zh-TW" sz="5400" dirty="0" smtClean="0">
                <a:solidFill>
                  <a:srgbClr val="FFFF00"/>
                </a:solidFill>
                <a:latin typeface="楷体" pitchFamily="49" charset="-122"/>
                <a:ea typeface="楷体" pitchFamily="49" charset="-122"/>
              </a:rPr>
              <a:t>未永遠擱受氣。</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203108800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515</TotalTime>
  <Words>2784</Words>
  <Application>Microsoft Office PowerPoint</Application>
  <PresentationFormat>On-screen Show (4:3)</PresentationFormat>
  <Paragraphs>196</Paragraphs>
  <Slides>22</Slides>
  <Notes>22</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1_Purple Template 1 Trebuchet</vt:lpstr>
      <vt:lpstr>White with Courier font for code slides</vt:lpstr>
      <vt:lpstr>啟應 詩篇 103</vt:lpstr>
      <vt:lpstr>啟應-詩篇 103</vt:lpstr>
      <vt:lpstr>啟應-詩篇 103</vt:lpstr>
      <vt:lpstr>啟應-詩篇 103</vt:lpstr>
      <vt:lpstr>啟應-詩篇 103</vt:lpstr>
      <vt:lpstr>啟應-詩篇 103</vt:lpstr>
      <vt:lpstr>啟應-詩篇 103</vt:lpstr>
      <vt:lpstr>啟應-詩篇 103</vt:lpstr>
      <vt:lpstr>啟應-詩篇 103</vt:lpstr>
      <vt:lpstr>啟應-詩篇 103</vt:lpstr>
      <vt:lpstr>啟應-詩篇 103</vt:lpstr>
      <vt:lpstr>啟應-詩篇 103</vt:lpstr>
      <vt:lpstr>啟應-詩篇 103</vt:lpstr>
      <vt:lpstr>啟應-詩篇 103</vt:lpstr>
      <vt:lpstr>啟應-詩篇 103</vt:lpstr>
      <vt:lpstr>啟應-詩篇 103</vt:lpstr>
      <vt:lpstr>啟應-詩篇 103</vt:lpstr>
      <vt:lpstr>啟應-詩篇 103</vt:lpstr>
      <vt:lpstr>啟應-詩篇 103</vt:lpstr>
      <vt:lpstr>啟應-詩篇 103</vt:lpstr>
      <vt:lpstr>啟應-詩篇 103</vt:lpstr>
      <vt:lpstr>啟應-詩篇 103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120</cp:revision>
  <dcterms:created xsi:type="dcterms:W3CDTF">2015-02-07T13:24:58Z</dcterms:created>
  <dcterms:modified xsi:type="dcterms:W3CDTF">2018-02-08T03:14:15Z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