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20"/>
  </p:notesMasterIdLst>
  <p:sldIdLst>
    <p:sldId id="280" r:id="rId3"/>
    <p:sldId id="294" r:id="rId4"/>
    <p:sldId id="296" r:id="rId5"/>
    <p:sldId id="297" r:id="rId6"/>
    <p:sldId id="298" r:id="rId7"/>
    <p:sldId id="299" r:id="rId8"/>
    <p:sldId id="300" r:id="rId9"/>
    <p:sldId id="301" r:id="rId10"/>
    <p:sldId id="302" r:id="rId11"/>
    <p:sldId id="295" r:id="rId12"/>
    <p:sldId id="260" r:id="rId13"/>
    <p:sldId id="281" r:id="rId14"/>
    <p:sldId id="291" r:id="rId15"/>
    <p:sldId id="282" r:id="rId16"/>
    <p:sldId id="283" r:id="rId17"/>
    <p:sldId id="284" r:id="rId18"/>
    <p:sldId id="293" r:id="rId19"/>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5663E423-183A-4D1F-A7C7-8E5B336A3B31}" type="datetimeFigureOut">
              <a:rPr lang="en-US"/>
              <a:pPr>
                <a:defRPr/>
              </a:pPr>
              <a:t>1/27/2018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A00C1141-F364-4425-AA39-3EF40E85D405}" type="slidenum">
              <a:rPr lang="en-US"/>
              <a:pPr>
                <a:defRPr/>
              </a:pPr>
              <a:t>‹#›</a:t>
            </a:fld>
            <a:endParaRPr lang="en-US"/>
          </a:p>
        </p:txBody>
      </p:sp>
    </p:spTree>
    <p:extLst>
      <p:ext uri="{BB962C8B-B14F-4D97-AF65-F5344CB8AC3E}">
        <p14:creationId xmlns="" xmlns:p14="http://schemas.microsoft.com/office/powerpoint/2010/main" val="23683432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8C86786-C12A-4413-9908-2D0D67051955}" type="datetime8">
              <a:rPr lang="en-US" altLang="zh-TW"/>
              <a:pPr fontAlgn="base">
                <a:spcBef>
                  <a:spcPct val="0"/>
                </a:spcBef>
                <a:spcAft>
                  <a:spcPct val="0"/>
                </a:spcAft>
              </a:pPr>
              <a:t>1/27/2018 12:54 PM</a:t>
            </a:fld>
            <a:endParaRPr lang="en-US" altLang="zh-TW"/>
          </a:p>
        </p:txBody>
      </p:sp>
      <p:sp>
        <p:nvSpPr>
          <p:cNvPr id="1843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1843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23F29F26-AD82-4F22-A8E7-46EE35E8EF41}" type="slidenum">
              <a:rPr lang="en-US" altLang="zh-TW"/>
              <a:pPr fontAlgn="base">
                <a:spcBef>
                  <a:spcPct val="0"/>
                </a:spcBef>
                <a:spcAft>
                  <a:spcPct val="0"/>
                </a:spcAft>
              </a:pPr>
              <a:t>1</a:t>
            </a:fld>
            <a:endParaRPr lang="en-US" altLang="zh-TW"/>
          </a:p>
        </p:txBody>
      </p:sp>
    </p:spTree>
    <p:extLst>
      <p:ext uri="{BB962C8B-B14F-4D97-AF65-F5344CB8AC3E}">
        <p14:creationId xmlns="" xmlns:p14="http://schemas.microsoft.com/office/powerpoint/2010/main" val="530780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120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120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9722E13A-BE56-4D4C-8D25-CBCA3F07346B}" type="datetime8">
              <a:rPr lang="en-US" altLang="zh-TW"/>
              <a:pPr fontAlgn="base">
                <a:spcBef>
                  <a:spcPct val="0"/>
                </a:spcBef>
                <a:spcAft>
                  <a:spcPct val="0"/>
                </a:spcAft>
              </a:pPr>
              <a:t>1/27/2018 12:54 PM</a:t>
            </a:fld>
            <a:endParaRPr lang="en-US" altLang="zh-TW"/>
          </a:p>
        </p:txBody>
      </p:sp>
      <p:sp>
        <p:nvSpPr>
          <p:cNvPr id="5120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120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1036312-179F-41D9-804A-390FF4FD9813}" type="slidenum">
              <a:rPr lang="en-US" altLang="zh-TW"/>
              <a:pPr fontAlgn="base">
                <a:spcBef>
                  <a:spcPct val="0"/>
                </a:spcBef>
                <a:spcAft>
                  <a:spcPct val="0"/>
                </a:spcAft>
              </a:pPr>
              <a:t>10</a:t>
            </a:fld>
            <a:endParaRPr lang="en-US" altLang="zh-TW"/>
          </a:p>
        </p:txBody>
      </p:sp>
    </p:spTree>
    <p:extLst>
      <p:ext uri="{BB962C8B-B14F-4D97-AF65-F5344CB8AC3E}">
        <p14:creationId xmlns="" xmlns:p14="http://schemas.microsoft.com/office/powerpoint/2010/main" val="3643573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325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325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3A2274A-CD8F-4FF6-9680-5ABFA6650B6F}" type="datetime8">
              <a:rPr lang="en-US" altLang="zh-TW"/>
              <a:pPr fontAlgn="base">
                <a:spcBef>
                  <a:spcPct val="0"/>
                </a:spcBef>
                <a:spcAft>
                  <a:spcPct val="0"/>
                </a:spcAft>
              </a:pPr>
              <a:t>1/27/2018 12:54 PM</a:t>
            </a:fld>
            <a:endParaRPr lang="en-US" altLang="zh-TW"/>
          </a:p>
        </p:txBody>
      </p:sp>
      <p:sp>
        <p:nvSpPr>
          <p:cNvPr id="5325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325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DBE71BE3-BA65-4F8A-B531-C2E8477B328C}" type="slidenum">
              <a:rPr lang="en-US" altLang="zh-TW"/>
              <a:pPr fontAlgn="base">
                <a:spcBef>
                  <a:spcPct val="0"/>
                </a:spcBef>
                <a:spcAft>
                  <a:spcPct val="0"/>
                </a:spcAft>
              </a:pPr>
              <a:t>11</a:t>
            </a:fld>
            <a:endParaRPr lang="en-US" altLang="zh-TW"/>
          </a:p>
        </p:txBody>
      </p:sp>
    </p:spTree>
    <p:extLst>
      <p:ext uri="{BB962C8B-B14F-4D97-AF65-F5344CB8AC3E}">
        <p14:creationId xmlns="" xmlns:p14="http://schemas.microsoft.com/office/powerpoint/2010/main" val="3966808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529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530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1A9DBA0D-81F8-4FFC-9602-93C0BE38128A}" type="datetime8">
              <a:rPr lang="en-US" altLang="zh-TW"/>
              <a:pPr fontAlgn="base">
                <a:spcBef>
                  <a:spcPct val="0"/>
                </a:spcBef>
                <a:spcAft>
                  <a:spcPct val="0"/>
                </a:spcAft>
              </a:pPr>
              <a:t>1/27/2018 12:54 PM</a:t>
            </a:fld>
            <a:endParaRPr lang="en-US" altLang="zh-TW"/>
          </a:p>
        </p:txBody>
      </p:sp>
      <p:sp>
        <p:nvSpPr>
          <p:cNvPr id="5530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530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52B022EB-B824-4D34-A3D0-7033D77184AF}" type="slidenum">
              <a:rPr lang="en-US" altLang="zh-TW"/>
              <a:pPr fontAlgn="base">
                <a:spcBef>
                  <a:spcPct val="0"/>
                </a:spcBef>
                <a:spcAft>
                  <a:spcPct val="0"/>
                </a:spcAft>
              </a:pPr>
              <a:t>12</a:t>
            </a:fld>
            <a:endParaRPr lang="en-US" altLang="zh-TW"/>
          </a:p>
        </p:txBody>
      </p:sp>
    </p:spTree>
    <p:extLst>
      <p:ext uri="{BB962C8B-B14F-4D97-AF65-F5344CB8AC3E}">
        <p14:creationId xmlns="" xmlns:p14="http://schemas.microsoft.com/office/powerpoint/2010/main" val="3917250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73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73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9DA03D7-4755-4F95-8C05-2ECF86E4A413}" type="datetime8">
              <a:rPr lang="en-US" altLang="zh-TW"/>
              <a:pPr fontAlgn="base">
                <a:spcBef>
                  <a:spcPct val="0"/>
                </a:spcBef>
                <a:spcAft>
                  <a:spcPct val="0"/>
                </a:spcAft>
              </a:pPr>
              <a:t>1/27/2018 12:54 PM</a:t>
            </a:fld>
            <a:endParaRPr lang="en-US" altLang="zh-TW"/>
          </a:p>
        </p:txBody>
      </p:sp>
      <p:sp>
        <p:nvSpPr>
          <p:cNvPr id="57349"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7350"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73B3DCF-4B57-4A6E-9538-36157245C1BB}" type="slidenum">
              <a:rPr lang="en-US" altLang="zh-TW"/>
              <a:pPr fontAlgn="base">
                <a:spcBef>
                  <a:spcPct val="0"/>
                </a:spcBef>
                <a:spcAft>
                  <a:spcPct val="0"/>
                </a:spcAft>
              </a:pPr>
              <a:t>13</a:t>
            </a:fld>
            <a:endParaRPr lang="en-US" altLang="zh-TW"/>
          </a:p>
        </p:txBody>
      </p:sp>
    </p:spTree>
    <p:extLst>
      <p:ext uri="{BB962C8B-B14F-4D97-AF65-F5344CB8AC3E}">
        <p14:creationId xmlns="" xmlns:p14="http://schemas.microsoft.com/office/powerpoint/2010/main" val="1329356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939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939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E7621AC-5CE2-42A8-AF65-21C642027B56}" type="datetime8">
              <a:rPr lang="en-US" altLang="zh-TW"/>
              <a:pPr fontAlgn="base">
                <a:spcBef>
                  <a:spcPct val="0"/>
                </a:spcBef>
                <a:spcAft>
                  <a:spcPct val="0"/>
                </a:spcAft>
              </a:pPr>
              <a:t>1/27/2018 12:54 PM</a:t>
            </a:fld>
            <a:endParaRPr lang="en-US" altLang="zh-TW"/>
          </a:p>
        </p:txBody>
      </p:sp>
      <p:sp>
        <p:nvSpPr>
          <p:cNvPr id="5939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939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F5CA5642-894C-4CF2-B18A-05B65A1271E0}" type="slidenum">
              <a:rPr lang="en-US" altLang="zh-TW"/>
              <a:pPr fontAlgn="base">
                <a:spcBef>
                  <a:spcPct val="0"/>
                </a:spcBef>
                <a:spcAft>
                  <a:spcPct val="0"/>
                </a:spcAft>
              </a:pPr>
              <a:t>14</a:t>
            </a:fld>
            <a:endParaRPr lang="en-US" altLang="zh-TW"/>
          </a:p>
        </p:txBody>
      </p:sp>
    </p:spTree>
    <p:extLst>
      <p:ext uri="{BB962C8B-B14F-4D97-AF65-F5344CB8AC3E}">
        <p14:creationId xmlns="" xmlns:p14="http://schemas.microsoft.com/office/powerpoint/2010/main" val="1416972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6144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6144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0D2D03D6-FB22-44A9-92DC-185D7B7DDEDB}" type="datetime8">
              <a:rPr lang="en-US" altLang="zh-TW"/>
              <a:pPr fontAlgn="base">
                <a:spcBef>
                  <a:spcPct val="0"/>
                </a:spcBef>
                <a:spcAft>
                  <a:spcPct val="0"/>
                </a:spcAft>
              </a:pPr>
              <a:t>1/27/2018 12:54 PM</a:t>
            </a:fld>
            <a:endParaRPr lang="en-US" altLang="zh-TW"/>
          </a:p>
        </p:txBody>
      </p:sp>
      <p:sp>
        <p:nvSpPr>
          <p:cNvPr id="6144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6144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3C727C24-F585-4CF1-A458-70EBF8C13B0E}" type="slidenum">
              <a:rPr lang="en-US" altLang="zh-TW"/>
              <a:pPr fontAlgn="base">
                <a:spcBef>
                  <a:spcPct val="0"/>
                </a:spcBef>
                <a:spcAft>
                  <a:spcPct val="0"/>
                </a:spcAft>
              </a:pPr>
              <a:t>15</a:t>
            </a:fld>
            <a:endParaRPr lang="en-US" altLang="zh-TW"/>
          </a:p>
        </p:txBody>
      </p:sp>
    </p:spTree>
    <p:extLst>
      <p:ext uri="{BB962C8B-B14F-4D97-AF65-F5344CB8AC3E}">
        <p14:creationId xmlns="" xmlns:p14="http://schemas.microsoft.com/office/powerpoint/2010/main" val="2012527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6349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6349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86B2C63E-85C5-4749-A0BB-AC2688CC679E}" type="datetime8">
              <a:rPr lang="en-US" altLang="zh-TW"/>
              <a:pPr fontAlgn="base">
                <a:spcBef>
                  <a:spcPct val="0"/>
                </a:spcBef>
                <a:spcAft>
                  <a:spcPct val="0"/>
                </a:spcAft>
              </a:pPr>
              <a:t>1/27/2018 12:54 PM</a:t>
            </a:fld>
            <a:endParaRPr lang="en-US" altLang="zh-TW"/>
          </a:p>
        </p:txBody>
      </p:sp>
      <p:sp>
        <p:nvSpPr>
          <p:cNvPr id="6349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6349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7B2CAD1F-1B21-4D4F-A887-0DFF069FB6D9}" type="slidenum">
              <a:rPr lang="en-US" altLang="zh-TW"/>
              <a:pPr fontAlgn="base">
                <a:spcBef>
                  <a:spcPct val="0"/>
                </a:spcBef>
                <a:spcAft>
                  <a:spcPct val="0"/>
                </a:spcAft>
              </a:pPr>
              <a:t>16</a:t>
            </a:fld>
            <a:endParaRPr lang="en-US" altLang="zh-TW"/>
          </a:p>
        </p:txBody>
      </p:sp>
    </p:spTree>
    <p:extLst>
      <p:ext uri="{BB962C8B-B14F-4D97-AF65-F5344CB8AC3E}">
        <p14:creationId xmlns="" xmlns:p14="http://schemas.microsoft.com/office/powerpoint/2010/main" val="2794903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798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798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2524781B-8669-4246-BD40-E87B33B85FDC}" type="datetime8">
              <a:rPr lang="en-US" altLang="zh-TW"/>
              <a:pPr fontAlgn="base">
                <a:spcBef>
                  <a:spcPct val="0"/>
                </a:spcBef>
                <a:spcAft>
                  <a:spcPct val="0"/>
                </a:spcAft>
              </a:pPr>
              <a:t>1/27/2018 12:54 PM</a:t>
            </a:fld>
            <a:endParaRPr lang="en-US" altLang="zh-TW"/>
          </a:p>
        </p:txBody>
      </p:sp>
      <p:sp>
        <p:nvSpPr>
          <p:cNvPr id="7987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7987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7592E4C-C16E-49E2-839E-138FD42D8DC7}" type="slidenum">
              <a:rPr lang="en-US" altLang="zh-TW"/>
              <a:pPr fontAlgn="base">
                <a:spcBef>
                  <a:spcPct val="0"/>
                </a:spcBef>
                <a:spcAft>
                  <a:spcPct val="0"/>
                </a:spcAft>
              </a:pPr>
              <a:t>17</a:t>
            </a:fld>
            <a:endParaRPr lang="en-US" altLang="zh-TW"/>
          </a:p>
        </p:txBody>
      </p:sp>
    </p:spTree>
    <p:extLst>
      <p:ext uri="{BB962C8B-B14F-4D97-AF65-F5344CB8AC3E}">
        <p14:creationId xmlns="" xmlns:p14="http://schemas.microsoft.com/office/powerpoint/2010/main" val="50422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92ED6D94-B9E0-4740-AAC3-AFBA65AFDFDB}" type="datetime8">
              <a:rPr lang="en-US" altLang="zh-TW"/>
              <a:pPr fontAlgn="base">
                <a:spcBef>
                  <a:spcPct val="0"/>
                </a:spcBef>
                <a:spcAft>
                  <a:spcPct val="0"/>
                </a:spcAft>
              </a:pPr>
              <a:t>1/27/2018 12:54 PM</a:t>
            </a:fld>
            <a:endParaRPr lang="en-US" altLang="zh-TW"/>
          </a:p>
        </p:txBody>
      </p:sp>
      <p:sp>
        <p:nvSpPr>
          <p:cNvPr id="2048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048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9278D979-3FB1-4800-B581-63699620A913}" type="slidenum">
              <a:rPr lang="en-US" altLang="zh-TW"/>
              <a:pPr fontAlgn="base">
                <a:spcBef>
                  <a:spcPct val="0"/>
                </a:spcBef>
                <a:spcAft>
                  <a:spcPct val="0"/>
                </a:spcAft>
              </a:pPr>
              <a:t>2</a:t>
            </a:fld>
            <a:endParaRPr lang="en-US" altLang="zh-TW"/>
          </a:p>
        </p:txBody>
      </p:sp>
    </p:spTree>
    <p:extLst>
      <p:ext uri="{BB962C8B-B14F-4D97-AF65-F5344CB8AC3E}">
        <p14:creationId xmlns="" xmlns:p14="http://schemas.microsoft.com/office/powerpoint/2010/main" val="880554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253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253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42322722-25D2-4A62-9E92-087EAA199DA7}" type="datetime8">
              <a:rPr lang="en-US" altLang="zh-TW"/>
              <a:pPr fontAlgn="base">
                <a:spcBef>
                  <a:spcPct val="0"/>
                </a:spcBef>
                <a:spcAft>
                  <a:spcPct val="0"/>
                </a:spcAft>
              </a:pPr>
              <a:t>1/27/2018 12:54 PM</a:t>
            </a:fld>
            <a:endParaRPr lang="en-US" altLang="zh-TW"/>
          </a:p>
        </p:txBody>
      </p:sp>
      <p:sp>
        <p:nvSpPr>
          <p:cNvPr id="2253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253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87077565-E464-4EB2-B0F2-1FA747946C34}" type="slidenum">
              <a:rPr lang="en-US" altLang="zh-TW"/>
              <a:pPr fontAlgn="base">
                <a:spcBef>
                  <a:spcPct val="0"/>
                </a:spcBef>
                <a:spcAft>
                  <a:spcPct val="0"/>
                </a:spcAft>
              </a:pPr>
              <a:t>3</a:t>
            </a:fld>
            <a:endParaRPr lang="en-US" altLang="zh-TW"/>
          </a:p>
        </p:txBody>
      </p:sp>
    </p:spTree>
    <p:extLst>
      <p:ext uri="{BB962C8B-B14F-4D97-AF65-F5344CB8AC3E}">
        <p14:creationId xmlns="" xmlns:p14="http://schemas.microsoft.com/office/powerpoint/2010/main" val="129400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457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458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DEEF2003-4141-4789-8BCC-D97A61773719}" type="datetime8">
              <a:rPr lang="en-US" altLang="zh-TW"/>
              <a:pPr fontAlgn="base">
                <a:spcBef>
                  <a:spcPct val="0"/>
                </a:spcBef>
                <a:spcAft>
                  <a:spcPct val="0"/>
                </a:spcAft>
              </a:pPr>
              <a:t>1/27/2018 12:54 PM</a:t>
            </a:fld>
            <a:endParaRPr lang="en-US" altLang="zh-TW"/>
          </a:p>
        </p:txBody>
      </p:sp>
      <p:sp>
        <p:nvSpPr>
          <p:cNvPr id="2458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458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0F93549-9BB6-4438-9AF2-725A496933D8}" type="slidenum">
              <a:rPr lang="en-US" altLang="zh-TW"/>
              <a:pPr fontAlgn="base">
                <a:spcBef>
                  <a:spcPct val="0"/>
                </a:spcBef>
                <a:spcAft>
                  <a:spcPct val="0"/>
                </a:spcAft>
              </a:pPr>
              <a:t>4</a:t>
            </a:fld>
            <a:endParaRPr lang="en-US" altLang="zh-TW"/>
          </a:p>
        </p:txBody>
      </p:sp>
    </p:spTree>
    <p:extLst>
      <p:ext uri="{BB962C8B-B14F-4D97-AF65-F5344CB8AC3E}">
        <p14:creationId xmlns="" xmlns:p14="http://schemas.microsoft.com/office/powerpoint/2010/main" val="475184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662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662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3F6077C9-64CC-4002-8578-FC067810B086}" type="datetime8">
              <a:rPr lang="en-US" altLang="zh-TW"/>
              <a:pPr fontAlgn="base">
                <a:spcBef>
                  <a:spcPct val="0"/>
                </a:spcBef>
                <a:spcAft>
                  <a:spcPct val="0"/>
                </a:spcAft>
              </a:pPr>
              <a:t>1/27/2018 12:54 PM</a:t>
            </a:fld>
            <a:endParaRPr lang="en-US" altLang="zh-TW"/>
          </a:p>
        </p:txBody>
      </p:sp>
      <p:sp>
        <p:nvSpPr>
          <p:cNvPr id="26629"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6630"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0A8E6930-00FE-4657-A6E4-7B41FF7E9300}" type="slidenum">
              <a:rPr lang="en-US" altLang="zh-TW"/>
              <a:pPr fontAlgn="base">
                <a:spcBef>
                  <a:spcPct val="0"/>
                </a:spcBef>
                <a:spcAft>
                  <a:spcPct val="0"/>
                </a:spcAft>
              </a:pPr>
              <a:t>5</a:t>
            </a:fld>
            <a:endParaRPr lang="en-US" altLang="zh-TW"/>
          </a:p>
        </p:txBody>
      </p:sp>
    </p:spTree>
    <p:extLst>
      <p:ext uri="{BB962C8B-B14F-4D97-AF65-F5344CB8AC3E}">
        <p14:creationId xmlns="" xmlns:p14="http://schemas.microsoft.com/office/powerpoint/2010/main" val="2944175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86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86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78A88719-2AAF-4FCD-9D2F-FCB678F6AC73}" type="datetime8">
              <a:rPr lang="en-US" altLang="zh-TW"/>
              <a:pPr fontAlgn="base">
                <a:spcBef>
                  <a:spcPct val="0"/>
                </a:spcBef>
                <a:spcAft>
                  <a:spcPct val="0"/>
                </a:spcAft>
              </a:pPr>
              <a:t>1/27/2018 12:54 PM</a:t>
            </a:fld>
            <a:endParaRPr lang="en-US" altLang="zh-TW"/>
          </a:p>
        </p:txBody>
      </p:sp>
      <p:sp>
        <p:nvSpPr>
          <p:cNvPr id="2867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867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FEAFBCB9-F7C5-4174-A309-79B8C1466373}" type="slidenum">
              <a:rPr lang="en-US" altLang="zh-TW"/>
              <a:pPr fontAlgn="base">
                <a:spcBef>
                  <a:spcPct val="0"/>
                </a:spcBef>
                <a:spcAft>
                  <a:spcPct val="0"/>
                </a:spcAft>
              </a:pPr>
              <a:t>6</a:t>
            </a:fld>
            <a:endParaRPr lang="en-US" altLang="zh-TW"/>
          </a:p>
        </p:txBody>
      </p:sp>
    </p:spTree>
    <p:extLst>
      <p:ext uri="{BB962C8B-B14F-4D97-AF65-F5344CB8AC3E}">
        <p14:creationId xmlns="" xmlns:p14="http://schemas.microsoft.com/office/powerpoint/2010/main" val="3499599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072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07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BFA1F0F-97AC-4B8D-A06A-7D920B456613}" type="datetime8">
              <a:rPr lang="en-US" altLang="zh-TW"/>
              <a:pPr fontAlgn="base">
                <a:spcBef>
                  <a:spcPct val="0"/>
                </a:spcBef>
                <a:spcAft>
                  <a:spcPct val="0"/>
                </a:spcAft>
              </a:pPr>
              <a:t>1/27/2018 12:54 PM</a:t>
            </a:fld>
            <a:endParaRPr lang="en-US" altLang="zh-TW"/>
          </a:p>
        </p:txBody>
      </p:sp>
      <p:sp>
        <p:nvSpPr>
          <p:cNvPr id="3072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072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1060F4ED-F9B7-4788-B5BE-C18ED495D169}" type="slidenum">
              <a:rPr lang="en-US" altLang="zh-TW"/>
              <a:pPr fontAlgn="base">
                <a:spcBef>
                  <a:spcPct val="0"/>
                </a:spcBef>
                <a:spcAft>
                  <a:spcPct val="0"/>
                </a:spcAft>
              </a:pPr>
              <a:t>7</a:t>
            </a:fld>
            <a:endParaRPr lang="en-US" altLang="zh-TW"/>
          </a:p>
        </p:txBody>
      </p:sp>
    </p:spTree>
    <p:extLst>
      <p:ext uri="{BB962C8B-B14F-4D97-AF65-F5344CB8AC3E}">
        <p14:creationId xmlns="" xmlns:p14="http://schemas.microsoft.com/office/powerpoint/2010/main" val="3991762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3C27CA94-FDF9-4B5F-B822-166E01FAA318}" type="datetime8">
              <a:rPr lang="en-US" altLang="zh-TW"/>
              <a:pPr fontAlgn="base">
                <a:spcBef>
                  <a:spcPct val="0"/>
                </a:spcBef>
                <a:spcAft>
                  <a:spcPct val="0"/>
                </a:spcAft>
              </a:pPr>
              <a:t>1/27/2018 12:54 PM</a:t>
            </a:fld>
            <a:endParaRPr lang="en-US" altLang="zh-TW"/>
          </a:p>
        </p:txBody>
      </p:sp>
      <p:sp>
        <p:nvSpPr>
          <p:cNvPr id="3277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277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5E3E159-4748-46FD-9DB1-753F98D80087}" type="slidenum">
              <a:rPr lang="en-US" altLang="zh-TW"/>
              <a:pPr fontAlgn="base">
                <a:spcBef>
                  <a:spcPct val="0"/>
                </a:spcBef>
                <a:spcAft>
                  <a:spcPct val="0"/>
                </a:spcAft>
              </a:pPr>
              <a:t>8</a:t>
            </a:fld>
            <a:endParaRPr lang="en-US" altLang="zh-TW"/>
          </a:p>
        </p:txBody>
      </p:sp>
    </p:spTree>
    <p:extLst>
      <p:ext uri="{BB962C8B-B14F-4D97-AF65-F5344CB8AC3E}">
        <p14:creationId xmlns="" xmlns:p14="http://schemas.microsoft.com/office/powerpoint/2010/main" val="1040756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F093CDB-4627-48BA-98D5-3E89F0657A04}" type="datetime8">
              <a:rPr lang="en-US" altLang="zh-TW"/>
              <a:pPr fontAlgn="base">
                <a:spcBef>
                  <a:spcPct val="0"/>
                </a:spcBef>
                <a:spcAft>
                  <a:spcPct val="0"/>
                </a:spcAft>
              </a:pPr>
              <a:t>1/27/2018 12:54 PM</a:t>
            </a:fld>
            <a:endParaRPr lang="en-US" altLang="zh-TW"/>
          </a:p>
        </p:txBody>
      </p:sp>
      <p:sp>
        <p:nvSpPr>
          <p:cNvPr id="3482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482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4EF742D-30C1-4FD7-9BA9-D3D68E071ED8}" type="slidenum">
              <a:rPr lang="en-US" altLang="zh-TW"/>
              <a:pPr fontAlgn="base">
                <a:spcBef>
                  <a:spcPct val="0"/>
                </a:spcBef>
                <a:spcAft>
                  <a:spcPct val="0"/>
                </a:spcAft>
              </a:pPr>
              <a:t>9</a:t>
            </a:fld>
            <a:endParaRPr lang="en-US" altLang="zh-TW"/>
          </a:p>
        </p:txBody>
      </p:sp>
    </p:spTree>
    <p:extLst>
      <p:ext uri="{BB962C8B-B14F-4D97-AF65-F5344CB8AC3E}">
        <p14:creationId xmlns="" xmlns:p14="http://schemas.microsoft.com/office/powerpoint/2010/main" val="166292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dk1" tx1="lt1" bg2="dk2"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88" r:id="rId10"/>
    <p:sldLayoutId id="2147483689" r:id="rId11"/>
    <p:sldLayoutId id="2147483677" r:id="rId12"/>
  </p:sldLayoutIdLst>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fontAlgn="base">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4340"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txStyles>
    <p:titleStyle>
      <a:lvl1pPr algn="l" defTabSz="912813" rtl="0" fontAlgn="base">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762" y="2197100"/>
            <a:ext cx="7681913" cy="1218695"/>
          </a:xfrm>
        </p:spPr>
        <p:txBody>
          <a:bodyPr/>
          <a:lstStyle/>
          <a:p>
            <a:pPr algn="ctr" defTabSz="914363" fontAlgn="auto">
              <a:lnSpc>
                <a:spcPct val="100000"/>
              </a:lnSpc>
              <a:spcAft>
                <a:spcPts val="0"/>
              </a:spcAft>
              <a:defRPr/>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50" y="3429000"/>
            <a:ext cx="7681913" cy="739775"/>
          </a:xfrm>
        </p:spPr>
        <p:txBody>
          <a:bodyPr/>
          <a:lstStyle/>
          <a:p>
            <a:pPr algn="ctr">
              <a:spcBef>
                <a:spcPct val="0"/>
              </a:spcBef>
            </a:pPr>
            <a:r>
              <a:rPr lang="zh-CN" altLang="en-US" sz="5400" smtClean="0">
                <a:solidFill>
                  <a:schemeClr val="tx1"/>
                </a:solidFill>
                <a:latin typeface="楷体" pitchFamily="49" charset="-122"/>
                <a:ea typeface="楷体" pitchFamily="49" charset="-122"/>
                <a:cs typeface="Arial" charset="0"/>
              </a:rPr>
              <a:t>詩篇 </a:t>
            </a:r>
            <a:r>
              <a:rPr lang="en-US" altLang="zh-TW" sz="5400" smtClean="0">
                <a:solidFill>
                  <a:schemeClr val="tx1"/>
                </a:solidFill>
                <a:latin typeface="楷体" pitchFamily="49" charset="-122"/>
                <a:ea typeface="楷体" pitchFamily="49" charset="-122"/>
                <a:cs typeface="Arial" charset="0"/>
              </a:rPr>
              <a:t>95</a:t>
            </a:r>
            <a:endParaRPr lang="en-US" altLang="zh-TW" smtClean="0">
              <a:solidFill>
                <a:schemeClr val="tx1"/>
              </a:solidFill>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681913" cy="1676400"/>
          </a:xfrm>
        </p:spPr>
        <p:txBody>
          <a:bodyPr/>
          <a:lstStyle/>
          <a:p>
            <a:pPr algn="ctr" defTabSz="914363" fontAlgn="auto">
              <a:lnSpc>
                <a:spcPct val="100000"/>
              </a:lnSpc>
              <a:spcAft>
                <a:spcPts val="0"/>
              </a:spcAft>
              <a:defRPr/>
            </a:pPr>
            <a:r>
              <a:rPr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台語</a:t>
            </a:r>
            <a:r>
              <a:rPr altLang="zh-TW"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ubtitle 2"/>
          <p:cNvSpPr>
            <a:spLocks noGrp="1"/>
          </p:cNvSpPr>
          <p:nvPr>
            <p:ph type="body" sz="quarter" idx="10"/>
          </p:nvPr>
        </p:nvSpPr>
        <p:spPr>
          <a:xfrm>
            <a:off x="304800" y="2286000"/>
            <a:ext cx="8534400" cy="2825389"/>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來啊，咱來唱歌謳咾上主</a:t>
            </a:r>
            <a:r>
              <a:rPr lang="en-US" altLang="zh-TW" sz="5400" dirty="0" smtClean="0">
                <a:latin typeface="楷体" pitchFamily="49" charset="-122"/>
                <a:ea typeface="楷体" pitchFamily="49" charset="-122"/>
              </a:rPr>
              <a:t>! </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咱來稱讚拯救咱的保護者</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2"/>
          <p:cNvSpPr>
            <a:spLocks noGrp="1"/>
          </p:cNvSpPr>
          <p:nvPr>
            <p:ph type="body" sz="quarter" idx="10"/>
          </p:nvPr>
        </p:nvSpPr>
        <p:spPr>
          <a:xfrm>
            <a:off x="304800" y="2590800"/>
            <a:ext cx="8534400" cy="2160591"/>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咱著用感謝來到祂的面前</a:t>
            </a:r>
            <a:r>
              <a:rPr lang="en-US" altLang="zh-TW" sz="5400" dirty="0" smtClean="0">
                <a:latin typeface="楷体" pitchFamily="49" charset="-122"/>
                <a:ea typeface="楷体" pitchFamily="49" charset="-122"/>
              </a:rPr>
              <a:t>!</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著對祂唱歡喜的歌</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ubtitle 2"/>
          <p:cNvSpPr>
            <a:spLocks noGrp="1"/>
          </p:cNvSpPr>
          <p:nvPr>
            <p:ph type="body" sz="quarter" idx="10"/>
          </p:nvPr>
        </p:nvSpPr>
        <p:spPr>
          <a:xfrm>
            <a:off x="381000" y="2362200"/>
            <a:ext cx="8382000" cy="2825389"/>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因為上主是偉大的上帝， </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是贏過一切神明的大君王。 </a:t>
            </a:r>
            <a:endParaRPr lang="en-US" altLang="zh-TW"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2286000"/>
            <a:ext cx="8534400" cy="24098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祂統轄地極深的所在；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極高的山峰嘛佇祂手內。 </a:t>
            </a:r>
          </a:p>
        </p:txBody>
      </p:sp>
      <p:sp>
        <p:nvSpPr>
          <p:cNvPr id="2"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ubtitle 2"/>
          <p:cNvSpPr>
            <a:spLocks noGrp="1"/>
          </p:cNvSpPr>
          <p:nvPr>
            <p:ph type="body" sz="quarter" idx="10"/>
          </p:nvPr>
        </p:nvSpPr>
        <p:spPr>
          <a:xfrm>
            <a:off x="381000" y="2390710"/>
            <a:ext cx="8382000" cy="24098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祂創造海洋，大海屬祂；</a:t>
            </a:r>
            <a:r>
              <a:rPr lang="zh-TW" altLang="en-US" sz="5400" dirty="0" smtClean="0"/>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祂嘛親手創造陸地。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ubtitle 2"/>
          <p:cNvSpPr>
            <a:spLocks noGrp="1"/>
          </p:cNvSpPr>
          <p:nvPr>
            <p:ph type="body" sz="quarter" idx="10"/>
          </p:nvPr>
        </p:nvSpPr>
        <p:spPr>
          <a:xfrm>
            <a:off x="381000" y="2252412"/>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來啊，咱來鞠躬敬拜祂</a:t>
            </a:r>
            <a:r>
              <a:rPr lang="en-US" altLang="zh-TW" sz="5400" dirty="0" smtClean="0">
                <a:latin typeface="楷体" pitchFamily="49" charset="-122"/>
                <a:ea typeface="楷体" pitchFamily="49" charset="-122"/>
              </a:rPr>
              <a:t>!</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咱來跪拜創造咱的上主</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438400"/>
            <a:ext cx="8382000" cy="25760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因為祂是咱的上帝；</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咱是祂牧養的羊群，</a:t>
            </a:r>
          </a:p>
          <a:p>
            <a:pPr marL="0" indent="0" algn="ctr">
              <a:buFontTx/>
              <a:buNone/>
            </a:pPr>
            <a:r>
              <a:rPr lang="zh-TW" altLang="en-US" sz="5400" dirty="0" smtClean="0">
                <a:solidFill>
                  <a:srgbClr val="FFFF00"/>
                </a:solidFill>
                <a:latin typeface="楷体" pitchFamily="49" charset="-122"/>
                <a:ea typeface="楷体" pitchFamily="49" charset="-122"/>
              </a:rPr>
              <a:t>是祂照顧的子民。 </a:t>
            </a:r>
            <a:endParaRPr lang="zh-TW" altLang="en-US" sz="5400" dirty="0" smtClean="0">
              <a:solidFill>
                <a:srgbClr val="FFFF00"/>
              </a:solidFill>
              <a:latin typeface="楷体" pitchFamily="49" charset="-122"/>
              <a:ea typeface="楷体" pitchFamily="49" charset="-122"/>
              <a:sym typeface="Wingdings" pitchFamily="2" charset="2"/>
            </a:endParaRPr>
          </a:p>
        </p:txBody>
      </p:sp>
      <p:sp>
        <p:nvSpPr>
          <p:cNvPr id="2"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975" y="2886075"/>
            <a:ext cx="7681913" cy="1676400"/>
          </a:xfrm>
        </p:spPr>
        <p:txBody>
          <a:bodyPr/>
          <a:lstStyle/>
          <a:p>
            <a:pPr algn="ctr" defTabSz="914363" fontAlgn="auto">
              <a:lnSpc>
                <a:spcPct val="100000"/>
              </a:lnSpc>
              <a:spcAft>
                <a:spcPts val="0"/>
              </a:spcAft>
              <a:defRPr/>
            </a:pPr>
            <a:r>
              <a:rPr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華語</a:t>
            </a:r>
            <a:r>
              <a:rPr altLang="zh-TW"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2"/>
          <p:cNvSpPr>
            <a:spLocks noGrp="1"/>
          </p:cNvSpPr>
          <p:nvPr>
            <p:ph type="body" sz="quarter" idx="10"/>
          </p:nvPr>
        </p:nvSpPr>
        <p:spPr>
          <a:xfrm>
            <a:off x="304800" y="2133600"/>
            <a:ext cx="85344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來啊，我們要向耶和華歌唱，</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向拯救我們的磐石歡呼！</a:t>
            </a:r>
            <a:r>
              <a:rPr lang="zh-TW" altLang="en-US" sz="5400" dirty="0" smtClean="0"/>
              <a:t>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dirty="0">
                <a:solidFill>
                  <a:srgbClr val="FFFF99"/>
                </a:solidFill>
                <a:latin typeface="楷体" pitchFamily="49" charset="-122"/>
                <a:ea typeface="楷体" pitchFamily="49" charset="-122"/>
                <a:cs typeface="Arial" charset="0"/>
              </a:rPr>
              <a:t>啟應 </a:t>
            </a:r>
            <a:r>
              <a:rPr kumimoji="0" lang="zh-CN" altLang="en-US" sz="5400" b="1" u="sng" dirty="0">
                <a:solidFill>
                  <a:srgbClr val="FFFF99"/>
                </a:solidFill>
                <a:latin typeface="楷体" pitchFamily="49" charset="-122"/>
                <a:ea typeface="楷体" pitchFamily="49" charset="-122"/>
                <a:cs typeface="Arial" charset="0"/>
              </a:rPr>
              <a:t>詩篇 </a:t>
            </a:r>
            <a:r>
              <a:rPr kumimoji="0" lang="en-US" altLang="zh-TW" sz="5400" b="1" u="sng" dirty="0">
                <a:solidFill>
                  <a:srgbClr val="FFFF99"/>
                </a:solidFill>
                <a:latin typeface="楷体" pitchFamily="49" charset="-122"/>
                <a:ea typeface="楷体" pitchFamily="49" charset="-122"/>
                <a:cs typeface="Arial" charset="0"/>
              </a:rPr>
              <a:t>95</a:t>
            </a:r>
            <a:endParaRPr kumimoji="0" lang="en-US" altLang="zh-TW" sz="3200" b="1" u="sng" dirty="0">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ubtitle 2"/>
          <p:cNvSpPr>
            <a:spLocks noGrp="1"/>
          </p:cNvSpPr>
          <p:nvPr>
            <p:ph type="body" sz="quarter" idx="10"/>
          </p:nvPr>
        </p:nvSpPr>
        <p:spPr>
          <a:xfrm>
            <a:off x="381000" y="2605207"/>
            <a:ext cx="8382000" cy="1661993"/>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我們要來感謝他，</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用詩歌向他歡呼！</a:t>
            </a:r>
            <a:r>
              <a:rPr lang="zh-TW" altLang="en-US" sz="5400" dirty="0" smtClean="0">
                <a:latin typeface="楷体" panose="02010609060101010101" pitchFamily="49" charset="-122"/>
                <a:ea typeface="楷体" panose="02010609060101010101" pitchFamily="49" charset="-122"/>
              </a:rPr>
              <a:t>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ubtitle 2"/>
          <p:cNvSpPr>
            <a:spLocks noGrp="1"/>
          </p:cNvSpPr>
          <p:nvPr>
            <p:ph type="body" sz="quarter" idx="10"/>
          </p:nvPr>
        </p:nvSpPr>
        <p:spPr>
          <a:xfrm>
            <a:off x="304800" y="2362200"/>
            <a:ext cx="8534400" cy="2409890"/>
          </a:xfrm>
        </p:spPr>
        <p:txBody>
          <a:bodyPr/>
          <a:lstStyle/>
          <a:p>
            <a:pPr marL="0" indent="0" algn="ctr">
              <a:buFontTx/>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因耶和華為大神</a:t>
            </a:r>
            <a:r>
              <a:rPr lang="en-US" altLang="zh-TW" sz="5400" dirty="0" smtClean="0">
                <a:latin typeface="楷体" pitchFamily="49" charset="-122"/>
              </a:rPr>
              <a:t>,</a:t>
            </a:r>
            <a:r>
              <a:rPr lang="zh-TW" altLang="en-US" sz="5400" dirty="0" smtClean="0">
                <a:latin typeface="楷体" pitchFamily="49" charset="-122"/>
                <a:ea typeface="楷体" pitchFamily="49" charset="-122"/>
              </a:rPr>
              <a:t>為大王，</a:t>
            </a:r>
          </a:p>
          <a:p>
            <a:pPr marL="0" indent="0" algn="ctr">
              <a:buFontTx/>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超乎萬神之上。</a:t>
            </a:r>
            <a:r>
              <a:rPr lang="zh-TW" altLang="en-US" sz="5400" dirty="0" smtClean="0"/>
              <a:t> </a:t>
            </a:r>
            <a:endParaRPr lang="en-US" altLang="zh-TW" sz="5400" dirty="0" smtClean="0"/>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dirty="0">
                <a:solidFill>
                  <a:srgbClr val="FFFF99"/>
                </a:solidFill>
                <a:latin typeface="楷体" pitchFamily="49" charset="-122"/>
                <a:ea typeface="楷体" pitchFamily="49" charset="-122"/>
                <a:cs typeface="Arial" charset="0"/>
              </a:rPr>
              <a:t>啟應 </a:t>
            </a:r>
            <a:r>
              <a:rPr kumimoji="0" lang="zh-CN" altLang="en-US" sz="5400" b="1" u="sng" dirty="0">
                <a:solidFill>
                  <a:srgbClr val="FFFF99"/>
                </a:solidFill>
                <a:latin typeface="楷体" pitchFamily="49" charset="-122"/>
                <a:ea typeface="楷体" pitchFamily="49" charset="-122"/>
                <a:cs typeface="Arial" charset="0"/>
              </a:rPr>
              <a:t>詩篇 </a:t>
            </a:r>
            <a:r>
              <a:rPr kumimoji="0" lang="en-US" altLang="zh-TW" sz="5400" b="1" u="sng" dirty="0">
                <a:solidFill>
                  <a:srgbClr val="FFFF99"/>
                </a:solidFill>
                <a:latin typeface="楷体" pitchFamily="49" charset="-122"/>
                <a:ea typeface="楷体" pitchFamily="49" charset="-122"/>
                <a:cs typeface="Arial" charset="0"/>
              </a:rPr>
              <a:t>95</a:t>
            </a:r>
            <a:endParaRPr kumimoji="0" lang="en-US" altLang="zh-TW" sz="3200" b="1" u="sng" dirty="0">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2667000"/>
            <a:ext cx="8458200" cy="1661993"/>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地的深處在他手中；</a:t>
            </a:r>
            <a:r>
              <a:rPr lang="zh-TW" altLang="en-US" sz="5400" dirty="0" smtClean="0"/>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山的高峰也屬他 </a:t>
            </a:r>
          </a:p>
        </p:txBody>
      </p:sp>
      <p:sp>
        <p:nvSpPr>
          <p:cNvPr id="2"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2"/>
          <p:cNvSpPr>
            <a:spLocks noGrp="1"/>
          </p:cNvSpPr>
          <p:nvPr>
            <p:ph type="body" sz="quarter" idx="10"/>
          </p:nvPr>
        </p:nvSpPr>
        <p:spPr>
          <a:xfrm>
            <a:off x="304800" y="2209800"/>
            <a:ext cx="85344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海洋屬他，是他造的；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旱地也是他手造成的。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ubtitle 2"/>
          <p:cNvSpPr>
            <a:spLocks noGrp="1"/>
          </p:cNvSpPr>
          <p:nvPr>
            <p:ph type="body" sz="quarter" idx="10"/>
          </p:nvPr>
        </p:nvSpPr>
        <p:spPr>
          <a:xfrm>
            <a:off x="304800" y="2100012"/>
            <a:ext cx="85344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來啊，我們要屈身敬拜，</a:t>
            </a:r>
            <a:r>
              <a:rPr lang="zh-TW" altLang="en-US" sz="5400" dirty="0" smtClean="0"/>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在造我們的耶和華面前跪下。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body" sz="quarter" idx="10"/>
          </p:nvPr>
        </p:nvSpPr>
        <p:spPr>
          <a:xfrm>
            <a:off x="381000" y="2209800"/>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因為他是我們的　神；</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我們是他草場的羊，是他手下的民。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1_Purple Template 1 Trebuchet</Template>
  <TotalTime>475</TotalTime>
  <Words>2208</Words>
  <Application>Microsoft Office PowerPoint</Application>
  <PresentationFormat>On-screen Show (4:3)</PresentationFormat>
  <Paragraphs>115</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【華語】</vt:lpstr>
      <vt:lpstr>Slide 3</vt:lpstr>
      <vt:lpstr>Slide 4</vt:lpstr>
      <vt:lpstr>Slide 5</vt:lpstr>
      <vt:lpstr>Slide 6</vt:lpstr>
      <vt:lpstr>Slide 7</vt:lpstr>
      <vt:lpstr>Slide 8</vt:lpstr>
      <vt:lpstr>Slide 9</vt:lpstr>
      <vt:lpstr>【台語】</vt:lpstr>
      <vt:lpstr>Slide 11</vt:lpstr>
      <vt:lpstr>Slide 12</vt:lpstr>
      <vt:lpstr>Slide 13</vt:lpstr>
      <vt:lpstr>Slide 14</vt:lpstr>
      <vt:lpstr>Slide 15</vt:lpstr>
      <vt:lpstr>Slide 16</vt:lpstr>
      <vt:lpstr>Slide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Windows User</cp:lastModifiedBy>
  <cp:revision>107</cp:revision>
  <dcterms:created xsi:type="dcterms:W3CDTF">2015-02-07T13:24:58Z</dcterms:created>
  <dcterms:modified xsi:type="dcterms:W3CDTF">2018-01-27T17:55:28Z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