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18"/>
  </p:notesMasterIdLst>
  <p:sldIdLst>
    <p:sldId id="280" r:id="rId3"/>
    <p:sldId id="310" r:id="rId4"/>
    <p:sldId id="311" r:id="rId5"/>
    <p:sldId id="312" r:id="rId6"/>
    <p:sldId id="313" r:id="rId7"/>
    <p:sldId id="314" r:id="rId8"/>
    <p:sldId id="315" r:id="rId9"/>
    <p:sldId id="260" r:id="rId10"/>
    <p:sldId id="281" r:id="rId11"/>
    <p:sldId id="291" r:id="rId12"/>
    <p:sldId id="282" r:id="rId13"/>
    <p:sldId id="283" r:id="rId14"/>
    <p:sldId id="284" r:id="rId15"/>
    <p:sldId id="293" r:id="rId16"/>
    <p:sldId id="316" r:id="rId17"/>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96" y="-4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5663E423-183A-4D1F-A7C7-8E5B336A3B31}" type="datetimeFigureOut">
              <a:rPr lang="en-US"/>
              <a:pPr>
                <a:defRPr/>
              </a:pPr>
              <a:t>1/18/2018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smtClean="0">
                <a:latin typeface="+mn-lt"/>
                <a:ea typeface="+mn-ea"/>
              </a:defRPr>
            </a:lvl1pPr>
          </a:lstStyle>
          <a:p>
            <a:pPr>
              <a:defRPr/>
            </a:pPr>
            <a:fld id="{A00C1141-F364-4425-AA39-3EF40E85D405}" type="slidenum">
              <a:rPr lang="en-US"/>
              <a:pPr>
                <a:defRPr/>
              </a:pPr>
              <a:t>‹#›</a:t>
            </a:fld>
            <a:endParaRPr lang="en-US"/>
          </a:p>
        </p:txBody>
      </p:sp>
    </p:spTree>
    <p:extLst>
      <p:ext uri="{BB962C8B-B14F-4D97-AF65-F5344CB8AC3E}">
        <p14:creationId xmlns="" xmlns:p14="http://schemas.microsoft.com/office/powerpoint/2010/main" val="23683432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18435"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18436"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68C86786-C12A-4413-9908-2D0D67051955}" type="datetime8">
              <a:rPr lang="en-US" altLang="zh-TW"/>
              <a:pPr fontAlgn="base">
                <a:spcBef>
                  <a:spcPct val="0"/>
                </a:spcBef>
                <a:spcAft>
                  <a:spcPct val="0"/>
                </a:spcAft>
              </a:pPr>
              <a:t>1/18/2018 10:36 PM</a:t>
            </a:fld>
            <a:endParaRPr lang="en-US" altLang="zh-TW"/>
          </a:p>
        </p:txBody>
      </p:sp>
      <p:sp>
        <p:nvSpPr>
          <p:cNvPr id="18437"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18438"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23F29F26-AD82-4F22-A8E7-46EE35E8EF41}" type="slidenum">
              <a:rPr lang="en-US" altLang="zh-TW"/>
              <a:pPr fontAlgn="base">
                <a:spcBef>
                  <a:spcPct val="0"/>
                </a:spcBef>
                <a:spcAft>
                  <a:spcPct val="0"/>
                </a:spcAft>
              </a:pPr>
              <a:t>1</a:t>
            </a:fld>
            <a:endParaRPr lang="en-US" altLang="zh-TW"/>
          </a:p>
        </p:txBody>
      </p:sp>
    </p:spTree>
    <p:extLst>
      <p:ext uri="{BB962C8B-B14F-4D97-AF65-F5344CB8AC3E}">
        <p14:creationId xmlns="" xmlns:p14="http://schemas.microsoft.com/office/powerpoint/2010/main" val="530780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57347"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57348"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C9DA03D7-4755-4F95-8C05-2ECF86E4A413}" type="datetime8">
              <a:rPr lang="en-US" altLang="zh-TW"/>
              <a:pPr fontAlgn="base">
                <a:spcBef>
                  <a:spcPct val="0"/>
                </a:spcBef>
                <a:spcAft>
                  <a:spcPct val="0"/>
                </a:spcAft>
              </a:pPr>
              <a:t>1/18/2018 10:36 PM</a:t>
            </a:fld>
            <a:endParaRPr lang="en-US" altLang="zh-TW"/>
          </a:p>
        </p:txBody>
      </p:sp>
      <p:sp>
        <p:nvSpPr>
          <p:cNvPr id="57349"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57350"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E73B3DCF-4B57-4A6E-9538-36157245C1BB}" type="slidenum">
              <a:rPr lang="en-US" altLang="zh-TW"/>
              <a:pPr fontAlgn="base">
                <a:spcBef>
                  <a:spcPct val="0"/>
                </a:spcBef>
                <a:spcAft>
                  <a:spcPct val="0"/>
                </a:spcAft>
              </a:pPr>
              <a:t>10</a:t>
            </a:fld>
            <a:endParaRPr lang="en-US" altLang="zh-TW"/>
          </a:p>
        </p:txBody>
      </p:sp>
    </p:spTree>
    <p:extLst>
      <p:ext uri="{BB962C8B-B14F-4D97-AF65-F5344CB8AC3E}">
        <p14:creationId xmlns="" xmlns:p14="http://schemas.microsoft.com/office/powerpoint/2010/main" val="1329356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59395"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59396"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CE7621AC-5CE2-42A8-AF65-21C642027B56}" type="datetime8">
              <a:rPr lang="en-US" altLang="zh-TW"/>
              <a:pPr fontAlgn="base">
                <a:spcBef>
                  <a:spcPct val="0"/>
                </a:spcBef>
                <a:spcAft>
                  <a:spcPct val="0"/>
                </a:spcAft>
              </a:pPr>
              <a:t>1/18/2018 10:36 PM</a:t>
            </a:fld>
            <a:endParaRPr lang="en-US" altLang="zh-TW"/>
          </a:p>
        </p:txBody>
      </p:sp>
      <p:sp>
        <p:nvSpPr>
          <p:cNvPr id="59397"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59398"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F5CA5642-894C-4CF2-B18A-05B65A1271E0}" type="slidenum">
              <a:rPr lang="en-US" altLang="zh-TW"/>
              <a:pPr fontAlgn="base">
                <a:spcBef>
                  <a:spcPct val="0"/>
                </a:spcBef>
                <a:spcAft>
                  <a:spcPct val="0"/>
                </a:spcAft>
              </a:pPr>
              <a:t>11</a:t>
            </a:fld>
            <a:endParaRPr lang="en-US" altLang="zh-TW"/>
          </a:p>
        </p:txBody>
      </p:sp>
    </p:spTree>
    <p:extLst>
      <p:ext uri="{BB962C8B-B14F-4D97-AF65-F5344CB8AC3E}">
        <p14:creationId xmlns="" xmlns:p14="http://schemas.microsoft.com/office/powerpoint/2010/main" val="1416972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61443"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61444"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0D2D03D6-FB22-44A9-92DC-185D7B7DDEDB}" type="datetime8">
              <a:rPr lang="en-US" altLang="zh-TW"/>
              <a:pPr fontAlgn="base">
                <a:spcBef>
                  <a:spcPct val="0"/>
                </a:spcBef>
                <a:spcAft>
                  <a:spcPct val="0"/>
                </a:spcAft>
              </a:pPr>
              <a:t>1/18/2018 10:36 PM</a:t>
            </a:fld>
            <a:endParaRPr lang="en-US" altLang="zh-TW"/>
          </a:p>
        </p:txBody>
      </p:sp>
      <p:sp>
        <p:nvSpPr>
          <p:cNvPr id="61445"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61446"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3C727C24-F585-4CF1-A458-70EBF8C13B0E}" type="slidenum">
              <a:rPr lang="en-US" altLang="zh-TW"/>
              <a:pPr fontAlgn="base">
                <a:spcBef>
                  <a:spcPct val="0"/>
                </a:spcBef>
                <a:spcAft>
                  <a:spcPct val="0"/>
                </a:spcAft>
              </a:pPr>
              <a:t>12</a:t>
            </a:fld>
            <a:endParaRPr lang="en-US" altLang="zh-TW"/>
          </a:p>
        </p:txBody>
      </p:sp>
    </p:spTree>
    <p:extLst>
      <p:ext uri="{BB962C8B-B14F-4D97-AF65-F5344CB8AC3E}">
        <p14:creationId xmlns="" xmlns:p14="http://schemas.microsoft.com/office/powerpoint/2010/main" val="2012527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63491"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63492"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86B2C63E-85C5-4749-A0BB-AC2688CC679E}" type="datetime8">
              <a:rPr lang="en-US" altLang="zh-TW"/>
              <a:pPr fontAlgn="base">
                <a:spcBef>
                  <a:spcPct val="0"/>
                </a:spcBef>
                <a:spcAft>
                  <a:spcPct val="0"/>
                </a:spcAft>
              </a:pPr>
              <a:t>1/18/2018 10:36 PM</a:t>
            </a:fld>
            <a:endParaRPr lang="en-US" altLang="zh-TW"/>
          </a:p>
        </p:txBody>
      </p:sp>
      <p:sp>
        <p:nvSpPr>
          <p:cNvPr id="63493"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63494"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7B2CAD1F-1B21-4D4F-A887-0DFF069FB6D9}" type="slidenum">
              <a:rPr lang="en-US" altLang="zh-TW"/>
              <a:pPr fontAlgn="base">
                <a:spcBef>
                  <a:spcPct val="0"/>
                </a:spcBef>
                <a:spcAft>
                  <a:spcPct val="0"/>
                </a:spcAft>
              </a:pPr>
              <a:t>13</a:t>
            </a:fld>
            <a:endParaRPr lang="en-US" altLang="zh-TW"/>
          </a:p>
        </p:txBody>
      </p:sp>
    </p:spTree>
    <p:extLst>
      <p:ext uri="{BB962C8B-B14F-4D97-AF65-F5344CB8AC3E}">
        <p14:creationId xmlns="" xmlns:p14="http://schemas.microsoft.com/office/powerpoint/2010/main" val="2794903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79875"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79876"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2524781B-8669-4246-BD40-E87B33B85FDC}" type="datetime8">
              <a:rPr lang="en-US" altLang="zh-TW"/>
              <a:pPr fontAlgn="base">
                <a:spcBef>
                  <a:spcPct val="0"/>
                </a:spcBef>
                <a:spcAft>
                  <a:spcPct val="0"/>
                </a:spcAft>
              </a:pPr>
              <a:t>1/18/2018 10:36 PM</a:t>
            </a:fld>
            <a:endParaRPr lang="en-US" altLang="zh-TW"/>
          </a:p>
        </p:txBody>
      </p:sp>
      <p:sp>
        <p:nvSpPr>
          <p:cNvPr id="79877"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79878"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A7592E4C-C16E-49E2-839E-138FD42D8DC7}" type="slidenum">
              <a:rPr lang="en-US" altLang="zh-TW"/>
              <a:pPr fontAlgn="base">
                <a:spcBef>
                  <a:spcPct val="0"/>
                </a:spcBef>
                <a:spcAft>
                  <a:spcPct val="0"/>
                </a:spcAft>
              </a:pPr>
              <a:t>14</a:t>
            </a:fld>
            <a:endParaRPr lang="en-US" altLang="zh-TW"/>
          </a:p>
        </p:txBody>
      </p:sp>
    </p:spTree>
    <p:extLst>
      <p:ext uri="{BB962C8B-B14F-4D97-AF65-F5344CB8AC3E}">
        <p14:creationId xmlns="" xmlns:p14="http://schemas.microsoft.com/office/powerpoint/2010/main" val="504222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79875"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79876"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2524781B-8669-4246-BD40-E87B33B85FDC}" type="datetime8">
              <a:rPr lang="en-US" altLang="zh-TW"/>
              <a:pPr fontAlgn="base">
                <a:spcBef>
                  <a:spcPct val="0"/>
                </a:spcBef>
                <a:spcAft>
                  <a:spcPct val="0"/>
                </a:spcAft>
              </a:pPr>
              <a:t>1/18/2018 10:36 PM</a:t>
            </a:fld>
            <a:endParaRPr lang="en-US" altLang="zh-TW"/>
          </a:p>
        </p:txBody>
      </p:sp>
      <p:sp>
        <p:nvSpPr>
          <p:cNvPr id="79877"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79878"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A7592E4C-C16E-49E2-839E-138FD42D8DC7}" type="slidenum">
              <a:rPr lang="en-US" altLang="zh-TW"/>
              <a:pPr fontAlgn="base">
                <a:spcBef>
                  <a:spcPct val="0"/>
                </a:spcBef>
                <a:spcAft>
                  <a:spcPct val="0"/>
                </a:spcAft>
              </a:pPr>
              <a:t>15</a:t>
            </a:fld>
            <a:endParaRPr lang="en-US" altLang="zh-TW"/>
          </a:p>
        </p:txBody>
      </p:sp>
    </p:spTree>
    <p:extLst>
      <p:ext uri="{BB962C8B-B14F-4D97-AF65-F5344CB8AC3E}">
        <p14:creationId xmlns="" xmlns:p14="http://schemas.microsoft.com/office/powerpoint/2010/main" val="50422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2</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3</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4</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5</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6</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3481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3482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EF093CDB-4627-48BA-98D5-3E89F0657A04}" type="datetime8">
              <a:rPr lang="en-US" altLang="zh-TW"/>
              <a:pPr fontAlgn="base">
                <a:spcBef>
                  <a:spcPct val="0"/>
                </a:spcBef>
                <a:spcAft>
                  <a:spcPct val="0"/>
                </a:spcAft>
              </a:pPr>
              <a:t>1/18/2018 10:36 PM</a:t>
            </a:fld>
            <a:endParaRPr lang="en-US" altLang="zh-TW"/>
          </a:p>
        </p:txBody>
      </p:sp>
      <p:sp>
        <p:nvSpPr>
          <p:cNvPr id="3482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3482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C4EF742D-30C1-4FD7-9BA9-D3D68E071ED8}" type="slidenum">
              <a:rPr lang="en-US" altLang="zh-TW"/>
              <a:pPr fontAlgn="base">
                <a:spcBef>
                  <a:spcPct val="0"/>
                </a:spcBef>
                <a:spcAft>
                  <a:spcPct val="0"/>
                </a:spcAft>
              </a:pPr>
              <a:t>7</a:t>
            </a:fld>
            <a:endParaRPr lang="en-US" altLang="zh-TW"/>
          </a:p>
        </p:txBody>
      </p:sp>
    </p:spTree>
    <p:extLst>
      <p:ext uri="{BB962C8B-B14F-4D97-AF65-F5344CB8AC3E}">
        <p14:creationId xmlns="" xmlns:p14="http://schemas.microsoft.com/office/powerpoint/2010/main" val="1662928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53251"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53252"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A3A2274A-CD8F-4FF6-9680-5ABFA6650B6F}" type="datetime8">
              <a:rPr lang="en-US" altLang="zh-TW"/>
              <a:pPr fontAlgn="base">
                <a:spcBef>
                  <a:spcPct val="0"/>
                </a:spcBef>
                <a:spcAft>
                  <a:spcPct val="0"/>
                </a:spcAft>
              </a:pPr>
              <a:t>1/18/2018 10:36 PM</a:t>
            </a:fld>
            <a:endParaRPr lang="en-US" altLang="zh-TW"/>
          </a:p>
        </p:txBody>
      </p:sp>
      <p:sp>
        <p:nvSpPr>
          <p:cNvPr id="53253"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53254"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DBE71BE3-BA65-4F8A-B531-C2E8477B328C}" type="slidenum">
              <a:rPr lang="en-US" altLang="zh-TW"/>
              <a:pPr fontAlgn="base">
                <a:spcBef>
                  <a:spcPct val="0"/>
                </a:spcBef>
                <a:spcAft>
                  <a:spcPct val="0"/>
                </a:spcAft>
              </a:pPr>
              <a:t>8</a:t>
            </a:fld>
            <a:endParaRPr lang="en-US" altLang="zh-TW"/>
          </a:p>
        </p:txBody>
      </p:sp>
    </p:spTree>
    <p:extLst>
      <p:ext uri="{BB962C8B-B14F-4D97-AF65-F5344CB8AC3E}">
        <p14:creationId xmlns="" xmlns:p14="http://schemas.microsoft.com/office/powerpoint/2010/main" val="3966808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TW" smtClean="0"/>
          </a:p>
        </p:txBody>
      </p:sp>
      <p:sp>
        <p:nvSpPr>
          <p:cNvPr id="55299"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altLang="zh-TW" smtClean="0"/>
          </a:p>
        </p:txBody>
      </p:sp>
      <p:sp>
        <p:nvSpPr>
          <p:cNvPr id="55300"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1A9DBA0D-81F8-4FFC-9602-93C0BE38128A}" type="datetime8">
              <a:rPr lang="en-US" altLang="zh-TW"/>
              <a:pPr fontAlgn="base">
                <a:spcBef>
                  <a:spcPct val="0"/>
                </a:spcBef>
                <a:spcAft>
                  <a:spcPct val="0"/>
                </a:spcAft>
              </a:pPr>
              <a:t>1/18/2018 10:36 PM</a:t>
            </a:fld>
            <a:endParaRPr lang="en-US" altLang="zh-TW"/>
          </a:p>
        </p:txBody>
      </p:sp>
      <p:sp>
        <p:nvSpPr>
          <p:cNvPr id="55301"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zh-TW" sz="50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zh-TW" sz="50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zh-TW" sz="500" smtClean="0">
                <a:solidFill>
                  <a:srgbClr val="000000"/>
                </a:solidFill>
                <a:latin typeface="Trebuchet MS" pitchFamily="34" charset="0"/>
              </a:rPr>
            </a:br>
            <a:r>
              <a:rPr lang="en-US" altLang="zh-TW" sz="500" smtClean="0">
                <a:solidFill>
                  <a:srgbClr val="000000"/>
                </a:solidFill>
                <a:latin typeface="Trebuchet MS" pitchFamily="34" charset="0"/>
              </a:rPr>
              <a:t>MICROSOFT MAKES NO WARRANTIES, EXPRESS, IMPLIED OR STATUTORY, AS TO THE INFORMATION IN THIS PRESENTATION.</a:t>
            </a:r>
          </a:p>
          <a:p>
            <a:pPr fontAlgn="base">
              <a:spcBef>
                <a:spcPct val="0"/>
              </a:spcBef>
              <a:spcAft>
                <a:spcPct val="0"/>
              </a:spcAft>
            </a:pPr>
            <a:endParaRPr lang="en-US" altLang="zh-TW" sz="500" smtClean="0">
              <a:latin typeface="Trebuchet MS" pitchFamily="34" charset="0"/>
            </a:endParaRPr>
          </a:p>
        </p:txBody>
      </p:sp>
      <p:sp>
        <p:nvSpPr>
          <p:cNvPr id="55302" name="Slide Number Placeholder 6"/>
          <p:cNvSpPr>
            <a:spLocks noGrp="1"/>
          </p:cNvSpPr>
          <p:nvPr>
            <p:ph type="sldNum" sz="quarter" idx="5"/>
          </p:nvPr>
        </p:nvSpPr>
        <p:spPr bwMode="auto">
          <a:xfrm>
            <a:off x="6172200" y="8685213"/>
            <a:ext cx="684213"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fld id="{52B022EB-B824-4D34-A3D0-7033D77184AF}" type="slidenum">
              <a:rPr lang="en-US" altLang="zh-TW"/>
              <a:pPr fontAlgn="base">
                <a:spcBef>
                  <a:spcPct val="0"/>
                </a:spcBef>
                <a:spcAft>
                  <a:spcPct val="0"/>
                </a:spcAft>
              </a:pPr>
              <a:t>9</a:t>
            </a:fld>
            <a:endParaRPr lang="en-US" altLang="zh-TW"/>
          </a:p>
        </p:txBody>
      </p:sp>
    </p:spTree>
    <p:extLst>
      <p:ext uri="{BB962C8B-B14F-4D97-AF65-F5344CB8AC3E}">
        <p14:creationId xmlns="" xmlns:p14="http://schemas.microsoft.com/office/powerpoint/2010/main" val="391725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altLang="zh-TW" dirty="0" smtClean="0"/>
              <a:t>Click to edit Master text styles</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altLang="zh-TW" dirty="0" smtClean="0"/>
              <a:t>Click to edit Master text styles</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Tree>
  </p:cSld>
  <p:clrMap bg1="dk1" tx1="lt1" bg2="dk2" tx2="lt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88" r:id="rId10"/>
    <p:sldLayoutId id="2147483689" r:id="rId11"/>
    <p:sldLayoutId id="2147483677" r:id="rId12"/>
  </p:sldLayoutIdLst>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fontAlgn="base">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14338" name="Picture 3" descr="white rectangle.png"/>
          <p:cNvPicPr>
            <a:picLocks noChangeAspect="1"/>
          </p:cNvPicPr>
          <p:nvPr/>
        </p:nvPicPr>
        <p:blipFill>
          <a:blip r:embed="rId4" cstate="print"/>
          <a:srcRect b="10452"/>
          <a:stretch>
            <a:fillRect/>
          </a:stretch>
        </p:blipFill>
        <p:spPr bwMode="auto">
          <a:xfrm>
            <a:off x="0" y="1300163"/>
            <a:ext cx="9144000" cy="5557837"/>
          </a:xfrm>
          <a:prstGeom prst="rect">
            <a:avLst/>
          </a:prstGeom>
          <a:noFill/>
          <a:ln w="9525">
            <a:noFill/>
            <a:miter lim="800000"/>
            <a:headEnd/>
            <a:tailEnd/>
          </a:ln>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4340" name="Text Placeholder 2"/>
          <p:cNvSpPr>
            <a:spLocks noGrp="1"/>
          </p:cNvSpPr>
          <p:nvPr>
            <p:ph type="body" idx="1"/>
          </p:nvPr>
        </p:nvSpPr>
        <p:spPr bwMode="auto">
          <a:xfrm>
            <a:off x="722313" y="1905000"/>
            <a:ext cx="8040687"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Tree>
  </p:cSld>
  <p:clrMap bg1="lt1" tx1="dk1" bg2="lt2" tx2="dk2" accent1="accent1" accent2="accent2" accent3="accent3" accent4="accent4" accent5="accent5" accent6="accent6" hlink="hlink" folHlink="folHlink"/>
  <p:sldLayoutIdLst>
    <p:sldLayoutId id="2147483687" r:id="rId1"/>
  </p:sldLayoutIdLst>
  <p:transition/>
  <p:txStyles>
    <p:title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fontAlgn="base">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6762" y="2197100"/>
            <a:ext cx="7681913" cy="1218695"/>
          </a:xfrm>
        </p:spPr>
        <p:txBody>
          <a:bodyPr/>
          <a:lstStyle/>
          <a:p>
            <a:pPr algn="ctr" defTabSz="914363" fontAlgn="auto">
              <a:lnSpc>
                <a:spcPct val="100000"/>
              </a:lnSpc>
              <a:spcAft>
                <a:spcPts val="0"/>
              </a:spcAft>
              <a:defRPr/>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50" y="3429000"/>
            <a:ext cx="7681913" cy="739775"/>
          </a:xfrm>
        </p:spPr>
        <p:txBody>
          <a:bodyPr/>
          <a:lstStyle/>
          <a:p>
            <a:pPr algn="ctr">
              <a:spcBef>
                <a:spcPct val="0"/>
              </a:spcBef>
            </a:pPr>
            <a:r>
              <a:rPr lang="zh-CN" altLang="en-US" sz="5400" dirty="0" smtClean="0">
                <a:solidFill>
                  <a:schemeClr val="tx1"/>
                </a:solidFill>
                <a:latin typeface="楷体" pitchFamily="49" charset="-122"/>
                <a:ea typeface="楷体" pitchFamily="49" charset="-122"/>
                <a:cs typeface="Arial" charset="0"/>
              </a:rPr>
              <a:t>詩篇 </a:t>
            </a:r>
            <a:r>
              <a:rPr lang="en-US" altLang="zh-TW" sz="5400" dirty="0" smtClean="0">
                <a:solidFill>
                  <a:schemeClr val="tx1"/>
                </a:solidFill>
                <a:latin typeface="楷体" pitchFamily="49" charset="-122"/>
                <a:ea typeface="楷体" pitchFamily="49" charset="-122"/>
                <a:cs typeface="Arial" charset="0"/>
              </a:rPr>
              <a:t>96</a:t>
            </a:r>
            <a:endParaRPr lang="en-US" altLang="zh-TW" dirty="0" smtClean="0">
              <a:solidFill>
                <a:schemeClr val="tx1"/>
              </a:solidFill>
              <a:ea typeface="楷体" pitchFamily="49" charset="-122"/>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ubtitle 2"/>
          <p:cNvSpPr>
            <a:spLocks noGrp="1"/>
          </p:cNvSpPr>
          <p:nvPr>
            <p:ph type="body" sz="quarter" idx="10"/>
          </p:nvPr>
        </p:nvSpPr>
        <p:spPr>
          <a:xfrm>
            <a:off x="304800" y="1447800"/>
            <a:ext cx="8382000" cy="4321183"/>
          </a:xfrm>
        </p:spPr>
        <p:txBody>
          <a:bodyPr/>
          <a:lstStyle/>
          <a:p>
            <a:pPr marL="0" indent="0" algn="ctr">
              <a:lnSpc>
                <a:spcPct val="80000"/>
              </a:lnSpc>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著穿聖潔做禮服敬拜上主</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 </a:t>
            </a:r>
          </a:p>
          <a:p>
            <a:pPr marL="0" indent="0" algn="ctr">
              <a:lnSpc>
                <a:spcPct val="80000"/>
              </a:lnSpc>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全地著佇祂面前驚惶皮皮惙</a:t>
            </a:r>
            <a:r>
              <a:rPr lang="en-US" altLang="zh-TW" sz="5400" dirty="0" smtClean="0">
                <a:solidFill>
                  <a:srgbClr val="FFFF00"/>
                </a:solidFill>
                <a:latin typeface="楷体" pitchFamily="49" charset="-122"/>
                <a:ea typeface="楷体" pitchFamily="49" charset="-122"/>
              </a:rPr>
              <a:t>!</a:t>
            </a:r>
          </a:p>
          <a:p>
            <a:pPr marL="0" indent="0" algn="ctr">
              <a:lnSpc>
                <a:spcPct val="80000"/>
              </a:lnSpc>
              <a:buNone/>
            </a:pPr>
            <a:r>
              <a:rPr lang="en-US" altLang="zh-TW" sz="5400" dirty="0" smtClean="0">
                <a:latin typeface="楷体" pitchFamily="49" charset="-122"/>
                <a:ea typeface="楷体" pitchFamily="49" charset="-122"/>
              </a:rPr>
              <a:t>【</a:t>
            </a:r>
            <a:r>
              <a:rPr lang="zh-TW" altLang="en-US" sz="5400" u="sng" dirty="0" smtClean="0">
                <a:latin typeface="楷体" pitchFamily="49" charset="-122"/>
                <a:ea typeface="楷体" pitchFamily="49" charset="-122"/>
              </a:rPr>
              <a:t>齊聲</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著對萬國宣佈：上主作王</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 </a:t>
            </a:r>
            <a:endParaRPr lang="en-US" altLang="zh-TW" sz="5400" dirty="0" smtClean="0">
              <a:latin typeface="楷体" pitchFamily="49" charset="-122"/>
              <a:ea typeface="楷体" pitchFamily="49" charset="-12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04800" y="1981200"/>
            <a:ext cx="8534400" cy="2409890"/>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世界堅固未搖動；</a:t>
            </a:r>
            <a:r>
              <a:rPr lang="zh-TW" altLang="en-US" sz="5400" dirty="0" smtClean="0">
                <a:latin typeface="楷体" pitchFamily="49" charset="-122"/>
                <a:ea typeface="楷体" pitchFamily="49" charset="-122"/>
              </a:rPr>
              <a:t> </a:t>
            </a: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祂欲用公義審判萬民。</a:t>
            </a:r>
            <a:r>
              <a:rPr lang="zh-TW" altLang="en-US" sz="5400" dirty="0" smtClean="0">
                <a:solidFill>
                  <a:srgbClr val="FFFF00"/>
                </a:solidFill>
                <a:latin typeface="楷体" pitchFamily="49" charset="-122"/>
                <a:ea typeface="楷体" pitchFamily="49" charset="-122"/>
              </a:rPr>
              <a:t> </a:t>
            </a: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ubtitle 2"/>
          <p:cNvSpPr>
            <a:spLocks noGrp="1"/>
          </p:cNvSpPr>
          <p:nvPr>
            <p:ph type="body" sz="quarter" idx="10"/>
          </p:nvPr>
        </p:nvSpPr>
        <p:spPr>
          <a:xfrm>
            <a:off x="381000" y="16764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天著歡喜，地著快樂</a:t>
            </a:r>
            <a:r>
              <a:rPr lang="en-US" altLang="zh-TW" sz="5400" dirty="0" smtClean="0">
                <a:latin typeface="楷体" pitchFamily="49" charset="-122"/>
                <a:ea typeface="楷体" pitchFamily="49" charset="-122"/>
              </a:rPr>
              <a:t>!</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海及彼內面的活物攏著出大聲</a:t>
            </a: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 </a:t>
            </a: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ubtitle 2"/>
          <p:cNvSpPr>
            <a:spLocks noGrp="1"/>
          </p:cNvSpPr>
          <p:nvPr>
            <p:ph type="body" sz="quarter" idx="10"/>
          </p:nvPr>
        </p:nvSpPr>
        <p:spPr>
          <a:xfrm>
            <a:off x="457200" y="16002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田園及其中所有的攏著快樂</a:t>
            </a:r>
            <a:r>
              <a:rPr lang="en-US" altLang="zh-TW" sz="5400" dirty="0" smtClean="0">
                <a:latin typeface="楷体" pitchFamily="49" charset="-122"/>
                <a:ea typeface="楷体" pitchFamily="49" charset="-122"/>
              </a:rPr>
              <a:t>!</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樹林內的樹木攏欲佇祂面前歡喜唱歌。</a:t>
            </a:r>
            <a:r>
              <a:rPr lang="en-US" altLang="zh-TW" sz="5400" dirty="0" smtClean="0">
                <a:solidFill>
                  <a:srgbClr val="FFFF00"/>
                </a:solidFill>
                <a:latin typeface="楷体" pitchFamily="49" charset="-122"/>
                <a:ea typeface="楷体" pitchFamily="49" charset="-122"/>
              </a:rPr>
              <a:t> </a:t>
            </a:r>
            <a:endParaRPr lang="zh-TW" altLang="en-US" sz="5400" dirty="0" smtClean="0">
              <a:solidFill>
                <a:srgbClr val="FFFF00"/>
              </a:solidFill>
              <a:latin typeface="楷体" pitchFamily="49" charset="-122"/>
              <a:ea typeface="楷体" pitchFamily="49" charset="-12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81000" y="1828800"/>
            <a:ext cx="8382000" cy="1661993"/>
          </a:xfrm>
        </p:spPr>
        <p:txBody>
          <a:bodyPr/>
          <a:lstStyle/>
          <a:p>
            <a:pPr marL="0" indent="0">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上主</a:t>
            </a:r>
            <a:r>
              <a:rPr lang="zh-CN" altLang="zh-TW" sz="5400" dirty="0" smtClean="0">
                <a:latin typeface="楷体" pitchFamily="49" charset="-122"/>
                <a:ea typeface="楷体" pitchFamily="49" charset="-122"/>
              </a:rPr>
              <a:t>啲</a:t>
            </a:r>
            <a:r>
              <a:rPr lang="zh-TW" altLang="zh-TW" sz="5400" dirty="0" smtClean="0">
                <a:latin typeface="楷体" pitchFamily="49" charset="-122"/>
                <a:ea typeface="楷体" pitchFamily="49" charset="-122"/>
              </a:rPr>
              <a:t>來啦；</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祂欲來審判普天下。</a:t>
            </a:r>
            <a:endParaRPr lang="zh-TW" altLang="en-US" sz="5400" dirty="0" smtClean="0">
              <a:solidFill>
                <a:srgbClr val="FFFF00"/>
              </a:solidFill>
              <a:latin typeface="楷体" pitchFamily="49" charset="-122"/>
              <a:ea typeface="楷体" pitchFamily="49" charset="-122"/>
              <a:sym typeface="Wingdings" pitchFamily="2" charset="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381000" y="1981200"/>
            <a:ext cx="8382000" cy="3157788"/>
          </a:xfrm>
        </p:spPr>
        <p:txBody>
          <a:bodyPr/>
          <a:lstStyle/>
          <a:p>
            <a:pPr marL="0" indent="0">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祂欲用公義審判世界；</a:t>
            </a:r>
            <a:endParaRPr lang="zh-TW" altLang="en-US" sz="5400" dirty="0" smtClean="0">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祂欲用信實審判萬民。</a:t>
            </a:r>
            <a:endParaRPr lang="zh-TW" altLang="en-US" sz="5400" dirty="0" smtClean="0">
              <a:solidFill>
                <a:srgbClr val="FFFF00"/>
              </a:solidFill>
              <a:latin typeface="楷体" pitchFamily="49" charset="-122"/>
              <a:ea typeface="楷体" pitchFamily="49" charset="-122"/>
              <a:sym typeface="Wingdings" pitchFamily="2" charset="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81000" y="1752600"/>
            <a:ext cx="8382000" cy="2409890"/>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著對上主唱新的歌</a:t>
            </a:r>
            <a:r>
              <a:rPr lang="en-US" altLang="zh-TW" sz="5400" dirty="0" smtClean="0">
                <a:latin typeface="楷体" pitchFamily="49" charset="-122"/>
                <a:ea typeface="楷体" pitchFamily="49" charset="-122"/>
              </a:rPr>
              <a:t>!</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全地攏著對上主唱歌</a:t>
            </a:r>
            <a:r>
              <a:rPr lang="en-US" altLang="zh-TW" sz="5400" dirty="0" smtClean="0">
                <a:solidFill>
                  <a:srgbClr val="FFFF00"/>
                </a:solidFill>
                <a:latin typeface="楷体" pitchFamily="49" charset="-122"/>
                <a:ea typeface="楷体" pitchFamily="49" charset="-122"/>
              </a:rPr>
              <a:t>!</a:t>
            </a:r>
            <a:endParaRPr lang="zh-TW" altLang="en-US" sz="5400" dirty="0" smtClean="0">
              <a:solidFill>
                <a:srgbClr val="FFFF00"/>
              </a:solidFill>
              <a:latin typeface="楷体" pitchFamily="49" charset="-122"/>
              <a:ea typeface="楷体" pitchFamily="49" charset="-122"/>
            </a:endParaRP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81000" y="15240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著對上主唱歌，稱讚祂的名</a:t>
            </a:r>
            <a:r>
              <a:rPr lang="en-US" altLang="zh-TW" sz="5400" dirty="0" smtClean="0">
                <a:latin typeface="楷体" pitchFamily="49" charset="-122"/>
                <a:ea typeface="楷体" pitchFamily="49" charset="-122"/>
              </a:rPr>
              <a:t>!</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a:t>
            </a:r>
            <a:r>
              <a:rPr lang="zh-TW" altLang="zh-TW" sz="5400" dirty="0" smtClean="0">
                <a:solidFill>
                  <a:srgbClr val="FFFF00"/>
                </a:solidFill>
                <a:latin typeface="楷体" pitchFamily="49" charset="-122"/>
                <a:ea typeface="楷体" pitchFamily="49" charset="-122"/>
              </a:rPr>
              <a:t>日日宣佈祂拯救的好消息</a:t>
            </a:r>
            <a:r>
              <a:rPr lang="en-US" altLang="zh-TW" sz="5400" dirty="0" smtClean="0">
                <a:solidFill>
                  <a:srgbClr val="FFFF00"/>
                </a:solidFill>
                <a:latin typeface="楷体" pitchFamily="49" charset="-122"/>
                <a:ea typeface="楷体" pitchFamily="49" charset="-122"/>
              </a:rPr>
              <a:t>!</a:t>
            </a:r>
            <a:endParaRPr lang="zh-TW" altLang="en-US" sz="5400" dirty="0" smtClean="0">
              <a:solidFill>
                <a:srgbClr val="FFFF00"/>
              </a:solidFill>
              <a:latin typeface="楷体" pitchFamily="49" charset="-122"/>
              <a:ea typeface="楷体" pitchFamily="49" charset="-122"/>
            </a:endParaRP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81000" y="15240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著對萬國宣揚祂的榮耀</a:t>
            </a:r>
            <a:r>
              <a:rPr lang="en-US" altLang="zh-TW" sz="5400" dirty="0" smtClean="0">
                <a:latin typeface="楷体" pitchFamily="49" charset="-122"/>
                <a:ea typeface="楷体" pitchFamily="49" charset="-122"/>
              </a:rPr>
              <a:t>!</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著對萬民講起祂偉大的作為</a:t>
            </a: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 </a:t>
            </a: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81000" y="16002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因為上主至大，應該受極大的稱讚；</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祂比所有的神明應該閣卡受敬畏。</a:t>
            </a:r>
            <a:endParaRPr lang="zh-TW" altLang="en-US" sz="5400" dirty="0" smtClean="0">
              <a:solidFill>
                <a:srgbClr val="FFFF00"/>
              </a:solidFill>
              <a:latin typeface="楷体" pitchFamily="49" charset="-122"/>
              <a:ea typeface="楷体" pitchFamily="49" charset="-122"/>
            </a:endParaRP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81000" y="1752600"/>
            <a:ext cx="8382000" cy="3157788"/>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因為外邦的神明不過是偶像；</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呣拘上主創造諸個天。</a:t>
            </a:r>
            <a:r>
              <a:rPr lang="zh-TW" altLang="en-US" sz="5400" dirty="0" smtClean="0">
                <a:solidFill>
                  <a:srgbClr val="FFFF00"/>
                </a:solidFill>
                <a:latin typeface="楷体" pitchFamily="49" charset="-122"/>
                <a:ea typeface="楷体" pitchFamily="49" charset="-122"/>
              </a:rPr>
              <a:t> </a:t>
            </a: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ubtitle 2"/>
          <p:cNvSpPr>
            <a:spLocks noGrp="1"/>
          </p:cNvSpPr>
          <p:nvPr>
            <p:ph type="body" sz="quarter" idx="10"/>
          </p:nvPr>
        </p:nvSpPr>
        <p:spPr>
          <a:xfrm>
            <a:off x="304800" y="1752600"/>
            <a:ext cx="8382000" cy="2409890"/>
          </a:xfrm>
        </p:spPr>
        <p:txBody>
          <a:bodyPr/>
          <a:lstStyle/>
          <a:p>
            <a:pPr marL="0" indent="0" algn="ctr">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尊貴及威嚴包圍祂；</a:t>
            </a:r>
            <a:endParaRPr lang="zh-TW" altLang="en-US" sz="5400" dirty="0" smtClean="0">
              <a:latin typeface="楷体" pitchFamily="49" charset="-122"/>
              <a:ea typeface="楷体" pitchFamily="49" charset="-122"/>
            </a:endParaRPr>
          </a:p>
          <a:p>
            <a:pPr marL="0" indent="0" algn="ctr">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權能及榮光充滿祂的聖所。</a:t>
            </a:r>
            <a:endParaRPr lang="zh-TW" altLang="en-US" sz="5400" dirty="0" smtClean="0">
              <a:solidFill>
                <a:srgbClr val="FFFF00"/>
              </a:solidFill>
              <a:latin typeface="楷体" pitchFamily="49" charset="-122"/>
              <a:ea typeface="楷体" pitchFamily="49" charset="-122"/>
            </a:endParaRPr>
          </a:p>
        </p:txBody>
      </p:sp>
      <p:sp>
        <p:nvSpPr>
          <p:cNvPr id="3"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ubtitle 2"/>
          <p:cNvSpPr>
            <a:spLocks noGrp="1"/>
          </p:cNvSpPr>
          <p:nvPr>
            <p:ph type="body" sz="quarter" idx="10"/>
          </p:nvPr>
        </p:nvSpPr>
        <p:spPr>
          <a:xfrm>
            <a:off x="304800" y="2286000"/>
            <a:ext cx="8534400" cy="2825389"/>
          </a:xfrm>
        </p:spPr>
        <p:txBody>
          <a:bodyPr/>
          <a:lstStyle/>
          <a:p>
            <a:pPr marL="0" indent="0" algn="ctr">
              <a:lnSpc>
                <a:spcPct val="80000"/>
              </a:lnSpc>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地上萬民攏著稱讚上主</a:t>
            </a:r>
            <a:r>
              <a:rPr lang="en-US" altLang="zh-TW" sz="5400" dirty="0" smtClean="0">
                <a:latin typeface="楷体" pitchFamily="49" charset="-122"/>
                <a:ea typeface="楷体" pitchFamily="49" charset="-122"/>
              </a:rPr>
              <a:t>!</a:t>
            </a:r>
          </a:p>
          <a:p>
            <a:pPr marL="0" indent="0" algn="ctr">
              <a:lnSpc>
                <a:spcPct val="80000"/>
              </a:lnSpc>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著將榮耀及權能歸互祂</a:t>
            </a:r>
            <a:r>
              <a:rPr lang="en-US" altLang="zh-TW" sz="5400" dirty="0" smtClean="0">
                <a:solidFill>
                  <a:srgbClr val="FFFF00"/>
                </a:solidFill>
                <a:latin typeface="楷体" pitchFamily="49" charset="-122"/>
                <a:ea typeface="楷体" pitchFamily="49" charset="-122"/>
              </a:rPr>
              <a:t>!</a:t>
            </a:r>
            <a:endParaRPr lang="zh-TW" altLang="zh-TW" sz="5400" dirty="0" smtClean="0">
              <a:solidFill>
                <a:srgbClr val="FFFF00"/>
              </a:solidFill>
              <a:latin typeface="楷体" pitchFamily="49" charset="-122"/>
              <a:ea typeface="楷体" pitchFamily="49" charset="-12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ubtitle 2"/>
          <p:cNvSpPr>
            <a:spLocks noGrp="1"/>
          </p:cNvSpPr>
          <p:nvPr>
            <p:ph type="body" sz="quarter" idx="10"/>
          </p:nvPr>
        </p:nvSpPr>
        <p:spPr>
          <a:xfrm>
            <a:off x="304800" y="1676400"/>
            <a:ext cx="8534400" cy="2825389"/>
          </a:xfrm>
        </p:spPr>
        <p:txBody>
          <a:bodyPr/>
          <a:lstStyle/>
          <a:p>
            <a:pPr marL="0" indent="0" algn="ctr">
              <a:lnSpc>
                <a:spcPct val="80000"/>
              </a:lnSpc>
              <a:buNone/>
            </a:pPr>
            <a:r>
              <a:rPr lang="en-US" altLang="zh-TW" sz="5400" dirty="0" smtClean="0">
                <a:latin typeface="楷体" pitchFamily="49" charset="-122"/>
                <a:ea typeface="楷体" pitchFamily="49" charset="-122"/>
              </a:rPr>
              <a:t>【</a:t>
            </a:r>
            <a:r>
              <a:rPr lang="zh-TW" altLang="en-US" sz="5400" u="sng" dirty="0">
                <a:latin typeface="楷体" pitchFamily="49" charset="-122"/>
                <a:ea typeface="楷体" pitchFamily="49" charset="-122"/>
              </a:rPr>
              <a:t>司</a:t>
            </a:r>
            <a:r>
              <a:rPr lang="zh-TW" altLang="en-US" sz="5400" u="sng" dirty="0" smtClean="0">
                <a:latin typeface="楷体" pitchFamily="49" charset="-122"/>
                <a:ea typeface="楷体" pitchFamily="49" charset="-122"/>
              </a:rPr>
              <a:t>會</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著將上主應得的榮耀歸互祂</a:t>
            </a:r>
            <a:r>
              <a:rPr lang="en-US" altLang="zh-TW" sz="5400" dirty="0" smtClean="0">
                <a:latin typeface="楷体" pitchFamily="49" charset="-122"/>
                <a:ea typeface="楷体" pitchFamily="49" charset="-122"/>
              </a:rPr>
              <a:t>!</a:t>
            </a:r>
          </a:p>
          <a:p>
            <a:pPr marL="0" indent="0" algn="ctr">
              <a:lnSpc>
                <a:spcPct val="80000"/>
              </a:lnSpc>
              <a:buNone/>
            </a:pPr>
            <a:r>
              <a:rPr lang="en-US" altLang="zh-TW" sz="5400" dirty="0" smtClean="0">
                <a:solidFill>
                  <a:srgbClr val="FFFF00"/>
                </a:solidFill>
                <a:latin typeface="楷体" pitchFamily="49" charset="-122"/>
                <a:ea typeface="楷体" pitchFamily="49" charset="-122"/>
              </a:rPr>
              <a:t>【</a:t>
            </a:r>
            <a:r>
              <a:rPr lang="zh-TW" altLang="en-US" sz="5400" u="sng" dirty="0">
                <a:solidFill>
                  <a:srgbClr val="FFFF00"/>
                </a:solidFill>
                <a:latin typeface="楷体" pitchFamily="49" charset="-122"/>
                <a:ea typeface="楷体" pitchFamily="49" charset="-122"/>
              </a:rPr>
              <a:t>會</a:t>
            </a:r>
            <a:r>
              <a:rPr lang="zh-TW" altLang="en-US" sz="5400" u="sng" dirty="0" smtClean="0">
                <a:solidFill>
                  <a:srgbClr val="FFFF00"/>
                </a:solidFill>
                <a:latin typeface="楷体" pitchFamily="49" charset="-122"/>
                <a:ea typeface="楷体" pitchFamily="49" charset="-122"/>
              </a:rPr>
              <a:t>眾</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著帶祭物進入祂的殿院</a:t>
            </a:r>
            <a:r>
              <a:rPr lang="en-US" altLang="zh-TW" sz="5400" dirty="0" smtClean="0">
                <a:solidFill>
                  <a:srgbClr val="FFFF00"/>
                </a:solidFill>
                <a:latin typeface="楷体" pitchFamily="49" charset="-122"/>
                <a:ea typeface="楷体" pitchFamily="49" charset="-122"/>
              </a:rPr>
              <a:t>!</a:t>
            </a:r>
            <a:endParaRPr lang="zh-TW" altLang="en-US" sz="5400" dirty="0" smtClean="0">
              <a:solidFill>
                <a:srgbClr val="FFFF00"/>
              </a:solidFill>
              <a:latin typeface="楷体" pitchFamily="49" charset="-122"/>
              <a:ea typeface="楷体" pitchFamily="49" charset="-122"/>
            </a:endParaRPr>
          </a:p>
        </p:txBody>
      </p:sp>
      <p:sp>
        <p:nvSpPr>
          <p:cNvPr id="4" name="Subtitle 2"/>
          <p:cNvSpPr>
            <a:spLocks/>
          </p:cNvSpPr>
          <p:nvPr/>
        </p:nvSpPr>
        <p:spPr bwMode="auto">
          <a:xfrm>
            <a:off x="914400" y="533400"/>
            <a:ext cx="7681913" cy="747897"/>
          </a:xfrm>
          <a:prstGeom prst="rect">
            <a:avLst/>
          </a:prstGeom>
          <a:noFill/>
          <a:ln w="9525">
            <a:noFill/>
            <a:miter lim="800000"/>
            <a:headEnd/>
            <a:tailEnd/>
          </a:ln>
        </p:spPr>
        <p:txBody>
          <a:bodyPr lIns="0" tIns="0" rIns="0" bIns="0">
            <a:spAutoFit/>
          </a:bodyPr>
          <a:lstStyle/>
          <a:p>
            <a:pPr algn="ctr" defTabSz="912813">
              <a:lnSpc>
                <a:spcPct val="90000"/>
              </a:lnSpc>
            </a:pP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啟應</a:t>
            </a:r>
            <a:r>
              <a:rPr kumimoji="0" lang="en-US" altLang="zh-CN"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a:t>
            </a:r>
            <a:r>
              <a:rPr kumimoji="0" lang="zh-CN" altLang="en-US" sz="54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詩篇 </a:t>
            </a:r>
            <a:r>
              <a:rPr kumimoji="0" lang="en-US" altLang="zh-CN" sz="54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楷体" panose="02010609060101010101" pitchFamily="49" charset="-122"/>
                <a:ea typeface="楷体" panose="02010609060101010101" pitchFamily="49" charset="-122"/>
                <a:cs typeface="Arial" charset="0"/>
              </a:rPr>
              <a:t>96</a:t>
            </a:r>
            <a:endParaRPr lang="en-US" altLang="zh-TW" sz="5400" u="sng" dirty="0">
              <a:solidFill>
                <a:srgbClr val="FFFF00"/>
              </a:solidFill>
              <a:latin typeface="楷体" pitchFamily="49" charset="-122"/>
              <a:ea typeface="楷体" pitchFamily="49" charset="-122"/>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1_Purple Template 1 Trebuchet</Template>
  <TotalTime>515</TotalTime>
  <Words>2069</Words>
  <Application>Microsoft Office PowerPoint</Application>
  <PresentationFormat>On-screen Show (4:3)</PresentationFormat>
  <Paragraphs>105</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1_Purple Template 1 Trebuchet</vt:lpstr>
      <vt:lpstr>White with Courier font for code slides</vt:lpstr>
      <vt:lpstr>啟應</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119</cp:revision>
  <dcterms:created xsi:type="dcterms:W3CDTF">2015-02-07T13:24:58Z</dcterms:created>
  <dcterms:modified xsi:type="dcterms:W3CDTF">2018-01-19T03:39:15Z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