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0" r:id="rId6"/>
    <p:sldId id="321" r:id="rId7"/>
    <p:sldId id="322" r:id="rId8"/>
    <p:sldId id="323" r:id="rId9"/>
    <p:sldId id="324"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6/14/2018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066800"/>
            <a:ext cx="6705600" cy="4267200"/>
          </a:xfrm>
        </p:spPr>
        <p:txBody>
          <a:bodyPr/>
          <a:lstStyle/>
          <a:p>
            <a:pP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20:19-20</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24-29</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紐約聖教會\PPT\PHOTO\in yellow.jpg"/>
          <p:cNvPicPr>
            <a:picLocks noChangeAspect="1" noChangeArrowheads="1"/>
          </p:cNvPicPr>
          <p:nvPr/>
        </p:nvPicPr>
        <p:blipFill>
          <a:blip r:embed="rId3" cstate="print"/>
          <a:srcRect/>
          <a:stretch>
            <a:fillRect/>
          </a:stretch>
        </p:blipFill>
        <p:spPr bwMode="auto">
          <a:xfrm>
            <a:off x="7010400" y="4876800"/>
            <a:ext cx="657225" cy="500743"/>
          </a:xfrm>
          <a:prstGeom prst="rect">
            <a:avLst/>
          </a:prstGeom>
          <a:noFill/>
        </p:spPr>
      </p:pic>
      <p:pic>
        <p:nvPicPr>
          <p:cNvPr id="8" name="Picture 2" descr="D:\紐約聖教會\PPT\PHOTO\in yellow.jpg"/>
          <p:cNvPicPr>
            <a:picLocks noChangeAspect="1" noChangeArrowheads="1"/>
          </p:cNvPicPr>
          <p:nvPr/>
        </p:nvPicPr>
        <p:blipFill>
          <a:blip r:embed="rId3" cstate="print"/>
          <a:srcRect/>
          <a:stretch>
            <a:fillRect/>
          </a:stretch>
        </p:blipFill>
        <p:spPr bwMode="auto">
          <a:xfrm>
            <a:off x="2209800" y="5410200"/>
            <a:ext cx="657225" cy="500743"/>
          </a:xfrm>
          <a:prstGeom prst="rect">
            <a:avLst/>
          </a:prstGeom>
          <a:noFill/>
        </p:spPr>
      </p:pic>
      <p:pic>
        <p:nvPicPr>
          <p:cNvPr id="9" name="Picture 2" descr="D:\紐約聖教會\PPT\PHOTO\in yellow.jpg"/>
          <p:cNvPicPr>
            <a:picLocks noChangeAspect="1" noChangeArrowheads="1"/>
          </p:cNvPicPr>
          <p:nvPr/>
        </p:nvPicPr>
        <p:blipFill>
          <a:blip r:embed="rId3" cstate="print"/>
          <a:srcRect/>
          <a:stretch>
            <a:fillRect/>
          </a:stretch>
        </p:blipFill>
        <p:spPr bwMode="auto">
          <a:xfrm>
            <a:off x="6553200" y="4267200"/>
            <a:ext cx="657225" cy="500743"/>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326791"/>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禮拜日黃昏的時候，門徒聚在一起，因為怕猶太人，就把門戶都關上。耶穌來了，站在他們中間，說：“願你們平安。”</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657600"/>
            <a:ext cx="7848600" cy="2326791"/>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仝彼個禮拜日暗時，門徒聚集的所在門攏關啲，因</a:t>
            </a:r>
            <a:r>
              <a:rPr lang="zh-TW" altLang="en-US" sz="4200" dirty="0" smtClean="0">
                <a:solidFill>
                  <a:srgbClr val="FFFF00"/>
                </a:solidFill>
                <a:latin typeface="標楷體" pitchFamily="65" charset="-120"/>
                <a:ea typeface="標楷體" pitchFamily="65" charset="-120"/>
              </a:rPr>
              <a:t>為  驚</a:t>
            </a:r>
            <a:r>
              <a:rPr lang="zh-TW" altLang="en-US" sz="4200" u="sng" dirty="0" smtClean="0">
                <a:solidFill>
                  <a:srgbClr val="FFFF00"/>
                </a:solidFill>
                <a:latin typeface="標楷體" pitchFamily="65" charset="-120"/>
                <a:ea typeface="標楷體" pitchFamily="65" charset="-120"/>
              </a:rPr>
              <a:t>猶</a:t>
            </a:r>
            <a:r>
              <a:rPr lang="zh-TW" altLang="en-US" sz="4200" u="sng" dirty="0" smtClean="0">
                <a:solidFill>
                  <a:srgbClr val="FFFF00"/>
                </a:solidFill>
                <a:latin typeface="標楷體" pitchFamily="65" charset="-120"/>
                <a:ea typeface="標楷體" pitchFamily="65" charset="-120"/>
              </a:rPr>
              <a:t>太</a:t>
            </a:r>
            <a:r>
              <a:rPr lang="zh-TW" altLang="en-US" sz="4200" dirty="0" smtClean="0">
                <a:solidFill>
                  <a:srgbClr val="FFFF00"/>
                </a:solidFill>
                <a:latin typeface="標楷體" pitchFamily="65" charset="-120"/>
                <a:ea typeface="標楷體" pitchFamily="65" charset="-120"/>
              </a:rPr>
              <a:t>人的領袖。耶穌來，徛</a:t>
            </a:r>
            <a:r>
              <a:rPr lang="zh-TW" altLang="en-US" sz="4200" dirty="0" smtClean="0">
                <a:solidFill>
                  <a:srgbClr val="FFFF00"/>
                </a:solidFill>
                <a:latin typeface="標楷體" pitchFamily="65" charset="-120"/>
                <a:ea typeface="標楷體" pitchFamily="65" charset="-120"/>
              </a:rPr>
              <a:t>佇  中</a:t>
            </a:r>
            <a:r>
              <a:rPr lang="zh-TW" altLang="en-US" sz="4200" dirty="0" smtClean="0">
                <a:solidFill>
                  <a:srgbClr val="FFFF00"/>
                </a:solidFill>
                <a:latin typeface="標楷體" pitchFamily="65" charset="-120"/>
                <a:ea typeface="標楷體" pitchFamily="65" charset="-120"/>
              </a:rPr>
              <a:t>央，</a:t>
            </a:r>
            <a:r>
              <a:rPr lang="zh-TW" altLang="en-US" sz="4200" dirty="0" smtClean="0">
                <a:solidFill>
                  <a:srgbClr val="FFFF00"/>
                </a:solidFill>
                <a:latin typeface="標楷體" pitchFamily="65" charset="-120"/>
                <a:ea typeface="標楷體" pitchFamily="65" charset="-120"/>
              </a:rPr>
              <a:t>對  講</a:t>
            </a:r>
            <a:r>
              <a:rPr lang="zh-TW" altLang="en-US" sz="4200" dirty="0" smtClean="0">
                <a:solidFill>
                  <a:srgbClr val="FFFF00"/>
                </a:solidFill>
                <a:latin typeface="標楷體" pitchFamily="65" charset="-120"/>
                <a:ea typeface="標楷體" pitchFamily="65" charset="-120"/>
              </a:rPr>
              <a:t>：「願恁平安！」</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PHOTO\in yellow.jpg"/>
          <p:cNvPicPr>
            <a:picLocks noChangeAspect="1" noChangeArrowheads="1"/>
          </p:cNvPicPr>
          <p:nvPr/>
        </p:nvPicPr>
        <p:blipFill>
          <a:blip r:embed="rId3" cstate="print"/>
          <a:srcRect/>
          <a:stretch>
            <a:fillRect/>
          </a:stretch>
        </p:blipFill>
        <p:spPr bwMode="auto">
          <a:xfrm>
            <a:off x="7848600" y="3124200"/>
            <a:ext cx="673100" cy="512838"/>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163395"/>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說了這話，就把手和肋旁給他們看。門徒看見主，就歡喜了。</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124200"/>
            <a:ext cx="7848600" cy="1218795"/>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伊講了，將雙手及脅下</a:t>
            </a:r>
            <a:r>
              <a:rPr lang="zh-TW" altLang="en-US" sz="4400" dirty="0" smtClean="0">
                <a:solidFill>
                  <a:srgbClr val="FFFF00"/>
                </a:solidFill>
                <a:latin typeface="標楷體" pitchFamily="65" charset="-120"/>
                <a:ea typeface="標楷體" pitchFamily="65" charset="-120"/>
              </a:rPr>
              <a:t>互 看</a:t>
            </a:r>
            <a:r>
              <a:rPr lang="zh-TW" altLang="en-US" sz="4400" dirty="0" smtClean="0">
                <a:solidFill>
                  <a:srgbClr val="FFFF00"/>
                </a:solidFill>
                <a:latin typeface="標楷體" pitchFamily="65" charset="-120"/>
                <a:ea typeface="標楷體" pitchFamily="65" charset="-120"/>
              </a:rPr>
              <a:t>。門徒看著主，真歡喜。</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PHOTO\in yellow.jpg"/>
          <p:cNvPicPr>
            <a:picLocks noChangeAspect="1" noChangeArrowheads="1"/>
          </p:cNvPicPr>
          <p:nvPr/>
        </p:nvPicPr>
        <p:blipFill>
          <a:blip r:embed="rId3" cstate="print"/>
          <a:srcRect/>
          <a:stretch>
            <a:fillRect/>
          </a:stretch>
        </p:blipFill>
        <p:spPr bwMode="auto">
          <a:xfrm>
            <a:off x="1752600" y="5181600"/>
            <a:ext cx="681336" cy="519113"/>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745093"/>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十二個門徒中，有一個稱為“雙生子”的多馬。耶穌來的時候，他沒有和門徒在一起。</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u="sng" dirty="0" smtClean="0">
                <a:solidFill>
                  <a:srgbClr val="FFFF00"/>
                </a:solidFill>
                <a:latin typeface="標楷體" pitchFamily="65" charset="-120"/>
                <a:ea typeface="標楷體" pitchFamily="65" charset="-120"/>
              </a:rPr>
              <a:t>多馬</a:t>
            </a:r>
            <a:r>
              <a:rPr lang="zh-TW" altLang="en-US" sz="4400" dirty="0" smtClean="0">
                <a:solidFill>
                  <a:srgbClr val="FFFF00"/>
                </a:solidFill>
                <a:latin typeface="標楷體" pitchFamily="65" charset="-120"/>
                <a:ea typeface="標楷體" pitchFamily="65" charset="-120"/>
              </a:rPr>
              <a:t>，嘛叫做 </a:t>
            </a:r>
            <a:r>
              <a:rPr lang="zh-TW" altLang="en-US" sz="4400" u="sng" dirty="0" smtClean="0">
                <a:solidFill>
                  <a:srgbClr val="FFFF00"/>
                </a:solidFill>
                <a:latin typeface="標楷體" pitchFamily="65" charset="-120"/>
                <a:ea typeface="標楷體" pitchFamily="65" charset="-120"/>
              </a:rPr>
              <a:t>雙生仔</a:t>
            </a:r>
            <a:r>
              <a:rPr lang="zh-TW" altLang="en-US" sz="4400" dirty="0" smtClean="0">
                <a:solidFill>
                  <a:srgbClr val="FFFF00"/>
                </a:solidFill>
                <a:latin typeface="標楷體" pitchFamily="65" charset="-120"/>
                <a:ea typeface="標楷體" pitchFamily="65" charset="-120"/>
              </a:rPr>
              <a:t>，伊是十二使徒的一個，耶穌來彼時無</a:t>
            </a:r>
            <a:r>
              <a:rPr lang="zh-TW" altLang="en-US" sz="4400" dirty="0" smtClean="0">
                <a:solidFill>
                  <a:srgbClr val="FFFF00"/>
                </a:solidFill>
                <a:latin typeface="標楷體" pitchFamily="65" charset="-120"/>
                <a:ea typeface="標楷體" pitchFamily="65" charset="-120"/>
              </a:rPr>
              <a:t>及  做</a:t>
            </a:r>
            <a:r>
              <a:rPr lang="zh-TW" altLang="en-US" sz="4400" dirty="0" smtClean="0">
                <a:solidFill>
                  <a:srgbClr val="FFFF00"/>
                </a:solidFill>
                <a:latin typeface="標楷體" pitchFamily="65" charset="-120"/>
                <a:ea typeface="標楷體" pitchFamily="65" charset="-120"/>
              </a:rPr>
              <a:t>夥佇遐。</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PHOTO\in yellow.jpg"/>
          <p:cNvPicPr>
            <a:picLocks noChangeAspect="1" noChangeArrowheads="1"/>
          </p:cNvPicPr>
          <p:nvPr/>
        </p:nvPicPr>
        <p:blipFill>
          <a:blip r:embed="rId3" cstate="print"/>
          <a:srcRect/>
          <a:stretch>
            <a:fillRect/>
          </a:stretch>
        </p:blipFill>
        <p:spPr bwMode="auto">
          <a:xfrm>
            <a:off x="4953000" y="4495800"/>
            <a:ext cx="610494" cy="465138"/>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631490"/>
          </a:xfrm>
        </p:spPr>
        <p:txBody>
          <a:bodyPr/>
          <a:lstStyle/>
          <a:p>
            <a:pPr marL="0" indent="0">
              <a:buNone/>
            </a:pPr>
            <a:r>
              <a:rPr lang="en-US" altLang="zh-TW" sz="3800" dirty="0" smtClean="0">
                <a:latin typeface="標楷體" pitchFamily="65" charset="-120"/>
                <a:ea typeface="標楷體" pitchFamily="65" charset="-120"/>
              </a:rPr>
              <a:t>(</a:t>
            </a:r>
            <a:r>
              <a:rPr lang="zh-TW" altLang="en-US" sz="3800" dirty="0" smtClean="0">
                <a:latin typeface="標楷體" pitchFamily="65" charset="-120"/>
                <a:ea typeface="標楷體" pitchFamily="65" charset="-120"/>
              </a:rPr>
              <a:t>華</a:t>
            </a:r>
            <a:r>
              <a:rPr lang="en-US" altLang="zh-TW" sz="3800" dirty="0" smtClean="0">
                <a:latin typeface="標楷體" pitchFamily="65" charset="-120"/>
                <a:ea typeface="標楷體" pitchFamily="65" charset="-120"/>
              </a:rPr>
              <a:t>)</a:t>
            </a:r>
            <a:r>
              <a:rPr lang="zh-TW" altLang="en-US" sz="3800" dirty="0" smtClean="0">
                <a:latin typeface="標楷體" pitchFamily="65" charset="-120"/>
                <a:ea typeface="標楷體" pitchFamily="65" charset="-120"/>
              </a:rPr>
              <a:t>其他的門徒對他說：“我們已經見過主了。”多馬對他們說：“除非我親眼看見他手上的釘痕，用我的指頭探入那釘痕，又用我的手探入他的肋旁，我決不相信。”</a:t>
            </a:r>
            <a:endParaRPr lang="en-US" altLang="zh-TW" sz="38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994392"/>
          </a:xfrm>
          <a:prstGeom prst="rect">
            <a:avLst/>
          </a:prstGeom>
        </p:spPr>
        <p:txBody>
          <a:bodyPr vert="horz" lIns="0" tIns="0" rIns="0" bIns="0" rtlCol="0">
            <a:spAutoFit/>
          </a:bodyPr>
          <a:lstStyle/>
          <a:p>
            <a:pPr lvl="0" defTabSz="914363">
              <a:lnSpc>
                <a:spcPct val="90000"/>
              </a:lnSpc>
              <a:spcBef>
                <a:spcPct val="20000"/>
              </a:spcBef>
            </a:pPr>
            <a:r>
              <a:rPr kumimoji="0" lang="en-US" altLang="zh-TW" sz="36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3600" dirty="0" smtClean="0">
                <a:solidFill>
                  <a:srgbClr val="FFFF00"/>
                </a:solidFill>
                <a:latin typeface="標楷體" pitchFamily="65" charset="-120"/>
                <a:ea typeface="標楷體" pitchFamily="65" charset="-120"/>
              </a:rPr>
              <a:t>台</a:t>
            </a:r>
            <a:r>
              <a:rPr kumimoji="0" lang="en-US" altLang="zh-TW" sz="36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3600" dirty="0" smtClean="0">
                <a:solidFill>
                  <a:srgbClr val="FFFF00"/>
                </a:solidFill>
                <a:latin typeface="標楷體" pitchFamily="65" charset="-120"/>
                <a:ea typeface="標楷體" pitchFamily="65" charset="-120"/>
              </a:rPr>
              <a:t>所以其他的門徒給伊講：「阮已經見著主啦。」 </a:t>
            </a:r>
            <a:r>
              <a:rPr lang="zh-TW" altLang="en-US" sz="3600" u="sng" dirty="0" smtClean="0">
                <a:solidFill>
                  <a:srgbClr val="FFFF00"/>
                </a:solidFill>
                <a:latin typeface="標楷體" pitchFamily="65" charset="-120"/>
                <a:ea typeface="標楷體" pitchFamily="65" charset="-120"/>
              </a:rPr>
              <a:t>多馬</a:t>
            </a:r>
            <a:r>
              <a:rPr lang="zh-TW" altLang="en-US" sz="3600" dirty="0" smtClean="0">
                <a:solidFill>
                  <a:srgbClr val="FFFF00"/>
                </a:solidFill>
                <a:latin typeface="標楷體" pitchFamily="65" charset="-120"/>
                <a:ea typeface="標楷體" pitchFamily="65" charset="-120"/>
              </a:rPr>
              <a:t>給  講</a:t>
            </a:r>
            <a:r>
              <a:rPr lang="zh-TW" altLang="en-US" sz="3600" dirty="0" smtClean="0">
                <a:solidFill>
                  <a:srgbClr val="FFFF00"/>
                </a:solidFill>
                <a:latin typeface="標楷體" pitchFamily="65" charset="-120"/>
                <a:ea typeface="標楷體" pitchFamily="65" charset="-120"/>
              </a:rPr>
              <a:t>：「我若無看著伊手中的釘跡，用指頭仔摸釘跡，閣用手摸伊的脅下，我絕</a:t>
            </a:r>
            <a:r>
              <a:rPr lang="zh-TW" altLang="en-US" sz="3600" dirty="0" smtClean="0">
                <a:solidFill>
                  <a:srgbClr val="FFFF00"/>
                </a:solidFill>
                <a:latin typeface="標楷體" pitchFamily="65" charset="-120"/>
                <a:ea typeface="標楷體" pitchFamily="65" charset="-120"/>
              </a:rPr>
              <a:t>對呣信</a:t>
            </a:r>
            <a:r>
              <a:rPr lang="zh-TW" altLang="en-US" sz="3600" dirty="0" smtClean="0">
                <a:solidFill>
                  <a:srgbClr val="FFFF00"/>
                </a:solidFill>
                <a:latin typeface="標楷體" pitchFamily="65" charset="-120"/>
                <a:ea typeface="標楷體" pitchFamily="65" charset="-120"/>
              </a:rPr>
              <a:t>。」</a:t>
            </a:r>
            <a:endParaRPr lang="en-US" altLang="zh-TW" sz="3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紐約聖教會\PPT\PHOTO\in yellow.jpg"/>
          <p:cNvPicPr>
            <a:picLocks noChangeAspect="1" noChangeArrowheads="1"/>
          </p:cNvPicPr>
          <p:nvPr/>
        </p:nvPicPr>
        <p:blipFill>
          <a:blip r:embed="rId3" cstate="print"/>
          <a:srcRect/>
          <a:stretch>
            <a:fillRect/>
          </a:stretch>
        </p:blipFill>
        <p:spPr bwMode="auto">
          <a:xfrm>
            <a:off x="3962400" y="5105400"/>
            <a:ext cx="681336" cy="519113"/>
          </a:xfrm>
          <a:prstGeom prst="rect">
            <a:avLst/>
          </a:prstGeom>
          <a:noFill/>
        </p:spPr>
      </p:pic>
      <p:pic>
        <p:nvPicPr>
          <p:cNvPr id="7" name="Picture 2" descr="D:\紐約聖教會\PPT\PHOTO\in yellow.jpg"/>
          <p:cNvPicPr>
            <a:picLocks noChangeAspect="1" noChangeArrowheads="1"/>
          </p:cNvPicPr>
          <p:nvPr/>
        </p:nvPicPr>
        <p:blipFill>
          <a:blip r:embed="rId3" cstate="print"/>
          <a:srcRect/>
          <a:stretch>
            <a:fillRect/>
          </a:stretch>
        </p:blipFill>
        <p:spPr bwMode="auto">
          <a:xfrm>
            <a:off x="4267200" y="4572000"/>
            <a:ext cx="681336" cy="519113"/>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326791"/>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過了八天，門徒又在屋子裡，多馬也和他們在一起。門戶都關上了。耶穌來了，站在他們中間，說：“願你們平安。”</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2326791"/>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一禮拜後，門徒閣聚集佇厝內， </a:t>
            </a:r>
            <a:r>
              <a:rPr lang="zh-TW" altLang="en-US" sz="4200" u="sng" dirty="0" smtClean="0">
                <a:solidFill>
                  <a:srgbClr val="FFFF00"/>
                </a:solidFill>
                <a:latin typeface="標楷體" pitchFamily="65" charset="-120"/>
                <a:ea typeface="標楷體" pitchFamily="65" charset="-120"/>
              </a:rPr>
              <a:t>多馬</a:t>
            </a:r>
            <a:r>
              <a:rPr lang="zh-TW" altLang="en-US" sz="4200" dirty="0" smtClean="0">
                <a:solidFill>
                  <a:srgbClr val="FFFF00"/>
                </a:solidFill>
                <a:latin typeface="標楷體" pitchFamily="65" charset="-120"/>
                <a:ea typeface="標楷體" pitchFamily="65" charset="-120"/>
              </a:rPr>
              <a:t>嘛</a:t>
            </a:r>
            <a:r>
              <a:rPr lang="zh-TW" altLang="en-US" sz="4200" dirty="0" smtClean="0">
                <a:solidFill>
                  <a:srgbClr val="FFFF00"/>
                </a:solidFill>
                <a:latin typeface="標楷體" pitchFamily="65" charset="-120"/>
                <a:ea typeface="標楷體" pitchFamily="65" charset="-120"/>
              </a:rPr>
              <a:t>及   做</a:t>
            </a:r>
            <a:r>
              <a:rPr lang="zh-TW" altLang="en-US" sz="4200" dirty="0" smtClean="0">
                <a:solidFill>
                  <a:srgbClr val="FFFF00"/>
                </a:solidFill>
                <a:latin typeface="標楷體" pitchFamily="65" charset="-120"/>
                <a:ea typeface="標楷體" pitchFamily="65" charset="-120"/>
              </a:rPr>
              <a:t>夥。門關啲，耶穌來，徛</a:t>
            </a:r>
            <a:r>
              <a:rPr lang="zh-TW" altLang="en-US" sz="4200" dirty="0" smtClean="0">
                <a:solidFill>
                  <a:srgbClr val="FFFF00"/>
                </a:solidFill>
                <a:latin typeface="標楷體" pitchFamily="65" charset="-120"/>
                <a:ea typeface="標楷體" pitchFamily="65" charset="-120"/>
              </a:rPr>
              <a:t>佇   中</a:t>
            </a:r>
            <a:r>
              <a:rPr lang="zh-TW" altLang="en-US" sz="4200" dirty="0" smtClean="0">
                <a:solidFill>
                  <a:srgbClr val="FFFF00"/>
                </a:solidFill>
                <a:latin typeface="標楷體" pitchFamily="65" charset="-120"/>
                <a:ea typeface="標楷體" pitchFamily="65" charset="-120"/>
              </a:rPr>
              <a:t>央，講：「願恁平安！」</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326791"/>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然後對多馬說：“把你的指頭放在這裡，看看我的手吧！伸出你的手來，探探我的肋旁！不要疑惑，只要信！”</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7450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然後，伊</a:t>
            </a:r>
            <a:r>
              <a:rPr lang="zh-TW" altLang="en-US" sz="4200" dirty="0" smtClean="0">
                <a:solidFill>
                  <a:srgbClr val="FFFF00"/>
                </a:solidFill>
                <a:latin typeface="標楷體" pitchFamily="65" charset="-120"/>
                <a:ea typeface="標楷體" pitchFamily="65" charset="-120"/>
              </a:rPr>
              <a:t>給</a:t>
            </a:r>
            <a:r>
              <a:rPr lang="zh-TW" altLang="en-US" sz="4200" u="sng" dirty="0" smtClean="0">
                <a:solidFill>
                  <a:srgbClr val="FFFF00"/>
                </a:solidFill>
                <a:latin typeface="標楷體" pitchFamily="65" charset="-120"/>
                <a:ea typeface="標楷體" pitchFamily="65" charset="-120"/>
              </a:rPr>
              <a:t>多</a:t>
            </a:r>
            <a:r>
              <a:rPr lang="zh-TW" altLang="en-US" sz="4200" u="sng" dirty="0" smtClean="0">
                <a:solidFill>
                  <a:srgbClr val="FFFF00"/>
                </a:solidFill>
                <a:latin typeface="標楷體" pitchFamily="65" charset="-120"/>
                <a:ea typeface="標楷體" pitchFamily="65" charset="-120"/>
              </a:rPr>
              <a:t>馬</a:t>
            </a:r>
            <a:r>
              <a:rPr lang="zh-TW" altLang="en-US" sz="4200" dirty="0" smtClean="0">
                <a:solidFill>
                  <a:srgbClr val="FFFF00"/>
                </a:solidFill>
                <a:latin typeface="標楷體" pitchFamily="65" charset="-120"/>
                <a:ea typeface="標楷體" pitchFamily="65" charset="-120"/>
              </a:rPr>
              <a:t>講：「伸指頭仔來遮，探我的手；伸手來摸我的脅下</a:t>
            </a:r>
            <a:r>
              <a:rPr lang="zh-TW" altLang="en-US" sz="4200" dirty="0" smtClean="0">
                <a:solidFill>
                  <a:srgbClr val="FFFF00"/>
                </a:solidFill>
                <a:latin typeface="標楷體" pitchFamily="65" charset="-120"/>
                <a:ea typeface="標楷體" pitchFamily="65" charset="-120"/>
              </a:rPr>
              <a:t>。呣通</a:t>
            </a:r>
            <a:r>
              <a:rPr lang="zh-TW" altLang="en-US" sz="4200" dirty="0" smtClean="0">
                <a:solidFill>
                  <a:srgbClr val="FFFF00"/>
                </a:solidFill>
                <a:latin typeface="標楷體" pitchFamily="65" charset="-120"/>
                <a:ea typeface="標楷體" pitchFamily="65" charset="-120"/>
              </a:rPr>
              <a:t>無信，著信！」</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163395"/>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多馬對他說：“我的主！我的　神！”</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163395"/>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u="sng" dirty="0" smtClean="0">
                <a:solidFill>
                  <a:srgbClr val="FFFF00"/>
                </a:solidFill>
                <a:latin typeface="標楷體" pitchFamily="65" charset="-120"/>
                <a:ea typeface="標楷體" pitchFamily="65" charset="-120"/>
              </a:rPr>
              <a:t>多馬</a:t>
            </a:r>
            <a:r>
              <a:rPr lang="zh-TW" altLang="en-US" sz="4200" dirty="0" smtClean="0">
                <a:solidFill>
                  <a:srgbClr val="FFFF00"/>
                </a:solidFill>
                <a:latin typeface="標楷體" pitchFamily="65" charset="-120"/>
                <a:ea typeface="標楷體" pitchFamily="65" charset="-120"/>
              </a:rPr>
              <a:t>講：「我的主，我的上帝！」</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745093"/>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耶穌說：“你因為看見我才信嗎？那些沒有看見就信的人，是有福的。”</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2409890"/>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耶穌給伊講：「你看著我才信噢？無看著來信的人真有福氣！」 </a:t>
            </a:r>
            <a:br>
              <a:rPr lang="zh-TW" altLang="en-US" sz="4200" dirty="0" smtClean="0">
                <a:solidFill>
                  <a:srgbClr val="FFFF00"/>
                </a:solidFill>
                <a:latin typeface="標楷體" pitchFamily="65" charset="-120"/>
                <a:ea typeface="標楷體" pitchFamily="65" charset="-120"/>
              </a:rPr>
            </a:b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1143</TotalTime>
  <Words>1609</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 約翰福音 20:19-20             24-29 </vt:lpstr>
      <vt:lpstr>約翰福音 20:19</vt:lpstr>
      <vt:lpstr>約翰福音 20:20</vt:lpstr>
      <vt:lpstr>約翰福音 20:24</vt:lpstr>
      <vt:lpstr>約翰福音 20:25</vt:lpstr>
      <vt:lpstr>約翰福音 20:26</vt:lpstr>
      <vt:lpstr>約翰福音 20:27</vt:lpstr>
      <vt:lpstr>約翰福音 20:28</vt:lpstr>
      <vt:lpstr>約翰福音 20:29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216</cp:revision>
  <dcterms:created xsi:type="dcterms:W3CDTF">2015-02-07T13:24:58Z</dcterms:created>
  <dcterms:modified xsi:type="dcterms:W3CDTF">2018-06-14T23:25:04Z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