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7"/>
  </p:notesMasterIdLst>
  <p:sldIdLst>
    <p:sldId id="296" r:id="rId4"/>
    <p:sldId id="334" r:id="rId5"/>
    <p:sldId id="335" r:id="rId6"/>
    <p:sldId id="336" r:id="rId7"/>
    <p:sldId id="337" r:id="rId8"/>
    <p:sldId id="338" r:id="rId9"/>
    <p:sldId id="339" r:id="rId10"/>
    <p:sldId id="340" r:id="rId11"/>
    <p:sldId id="341" r:id="rId12"/>
    <p:sldId id="342" r:id="rId13"/>
    <p:sldId id="343" r:id="rId14"/>
    <p:sldId id="344" r:id="rId15"/>
    <p:sldId id="345"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66" y="-26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2.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pPr/>
              <a:t>9/14/2018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pPr/>
              <a:t>‹#›</a:t>
            </a:fld>
            <a:endParaRPr lang="en-US"/>
          </a:p>
        </p:txBody>
      </p:sp>
    </p:spTree>
    <p:extLst>
      <p:ext uri="{BB962C8B-B14F-4D97-AF65-F5344CB8AC3E}">
        <p14:creationId xmlns:p14="http://schemas.microsoft.com/office/powerpoint/2010/main" xmlns=""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9/14/2018 8:38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xmlns="" val="639858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9/14/2018 8:47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xmlns="" val="32603224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9/14/2018 8:46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11</a:t>
            </a:fld>
            <a:endParaRPr lang="en-US" dirty="0"/>
          </a:p>
        </p:txBody>
      </p:sp>
    </p:spTree>
    <p:extLst>
      <p:ext uri="{BB962C8B-B14F-4D97-AF65-F5344CB8AC3E}">
        <p14:creationId xmlns:p14="http://schemas.microsoft.com/office/powerpoint/2010/main" xmlns="" val="32603224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9/14/2018 8:46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12</a:t>
            </a:fld>
            <a:endParaRPr lang="en-US" dirty="0"/>
          </a:p>
        </p:txBody>
      </p:sp>
    </p:spTree>
    <p:extLst>
      <p:ext uri="{BB962C8B-B14F-4D97-AF65-F5344CB8AC3E}">
        <p14:creationId xmlns:p14="http://schemas.microsoft.com/office/powerpoint/2010/main" xmlns="" val="32603224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9/14/2018 8:46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13</a:t>
            </a:fld>
            <a:endParaRPr lang="en-US" dirty="0"/>
          </a:p>
        </p:txBody>
      </p:sp>
    </p:spTree>
    <p:extLst>
      <p:ext uri="{BB962C8B-B14F-4D97-AF65-F5344CB8AC3E}">
        <p14:creationId xmlns:p14="http://schemas.microsoft.com/office/powerpoint/2010/main" xmlns="" val="32603224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9/14/2018 9:11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xmlns="" val="32603224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9/14/2018 9:11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xmlns="" val="32603224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9/14/2018 8:53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xmlns="" val="32603224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9/14/2018 8:50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xmlns="" val="32603224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9/14/2018 8:50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xmlns="" val="32603224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9/14/2018 8:49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xmlns="" val="32603224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9/14/2018 8:49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xmlns="" val="32603224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9/14/2018 8:47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xmlns="" val="32603224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mc:AlternateContent xmlns:mc="http://schemas.openxmlformats.org/markup-compatibility/2006">
    <mc:Choice xmlns:p14="http://schemas.microsoft.com/office/powerpoint/2010/main" xmlns="" Requires="p14">
      <p:transition p14:dur="0"/>
    </mc:Choice>
    <mc:Fallback>
      <p:transition/>
    </mc:Fallback>
  </mc:AlternateContent>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mc:AlternateContent xmlns:mc="http://schemas.openxmlformats.org/markup-compatibility/2006">
    <mc:Choice xmlns:p14="http://schemas.microsoft.com/office/powerpoint/2010/main" xmlns="" Requires="p14">
      <p:transition p14:dur="0"/>
    </mc:Choice>
    <mc:Fallback>
      <p:transition/>
    </mc:Fallback>
  </mc:AlternateContent>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609600"/>
            <a:ext cx="7010400" cy="1143000"/>
          </a:xfrm>
        </p:spPr>
        <p:txBody>
          <a:bodyPr/>
          <a:lstStyle/>
          <a:p>
            <a:pPr>
              <a:lnSpc>
                <a:spcPct val="100000"/>
              </a:lnSpc>
            </a:pPr>
            <a:r>
              <a:rPr lang="zh-TW" altLang="en-US" dirty="0" smtClean="0">
                <a:effectLst/>
                <a:latin typeface="楷体" pitchFamily="49" charset="-122"/>
                <a:ea typeface="楷体" pitchFamily="49" charset="-122"/>
              </a:rPr>
              <a:t>        讀經</a:t>
            </a:r>
            <a:r>
              <a:rPr lang="en-US" altLang="zh-TW" dirty="0" smtClean="0">
                <a:effectLst/>
                <a:latin typeface="楷体" pitchFamily="49" charset="-122"/>
                <a:ea typeface="楷体" pitchFamily="49" charset="-122"/>
              </a:rPr>
              <a:t/>
            </a:r>
            <a:br>
              <a:rPr lang="en-US" altLang="zh-TW" dirty="0" smtClean="0">
                <a:effectLst/>
                <a:latin typeface="楷体" pitchFamily="49" charset="-122"/>
                <a:ea typeface="楷体" pitchFamily="49" charset="-122"/>
              </a:rPr>
            </a:br>
            <a:r>
              <a:rPr lang="en-US" altLang="zh-TW" dirty="0" smtClean="0">
                <a:effectLst/>
                <a:latin typeface="楷体" pitchFamily="49" charset="-122"/>
                <a:ea typeface="楷体" pitchFamily="49" charset="-122"/>
              </a:rPr>
              <a:t/>
            </a:r>
            <a:br>
              <a:rPr lang="en-US" altLang="zh-TW" dirty="0" smtClean="0">
                <a:effectLst/>
                <a:latin typeface="楷体" pitchFamily="49" charset="-122"/>
                <a:ea typeface="楷体" pitchFamily="49" charset="-122"/>
              </a:rPr>
            </a:br>
            <a:r>
              <a:rPr lang="en-US" altLang="zh-TW" dirty="0" smtClean="0">
                <a:effectLst/>
                <a:latin typeface="楷体" pitchFamily="49" charset="-122"/>
                <a:ea typeface="楷体" pitchFamily="49" charset="-122"/>
              </a:rPr>
              <a:t/>
            </a:r>
            <a:br>
              <a:rPr lang="en-US" altLang="zh-TW" dirty="0" smtClean="0">
                <a:effectLst/>
                <a:latin typeface="楷体" pitchFamily="49" charset="-122"/>
                <a:ea typeface="楷体" pitchFamily="49" charset="-122"/>
              </a:rPr>
            </a:br>
            <a:r>
              <a:rPr lang="en-US" altLang="zh-TW" dirty="0" smtClean="0">
                <a:effectLst/>
                <a:latin typeface="楷体" pitchFamily="49" charset="-122"/>
                <a:ea typeface="楷体" pitchFamily="49" charset="-122"/>
              </a:rPr>
              <a:t>			</a:t>
            </a:r>
            <a:endParaRPr lang="en-US" altLang="zh-TW" dirty="0">
              <a:effectLst/>
              <a:latin typeface="楷体" pitchFamily="49" charset="-122"/>
              <a:ea typeface="楷体" pitchFamily="49" charset="-122"/>
            </a:endParaRPr>
          </a:p>
        </p:txBody>
      </p:sp>
      <p:sp>
        <p:nvSpPr>
          <p:cNvPr id="3" name="Title 1"/>
          <p:cNvSpPr txBox="1">
            <a:spLocks/>
          </p:cNvSpPr>
          <p:nvPr/>
        </p:nvSpPr>
        <p:spPr>
          <a:xfrm>
            <a:off x="1143000" y="1600200"/>
            <a:ext cx="7086600" cy="4800600"/>
          </a:xfrm>
          <a:prstGeom prst="rect">
            <a:avLst/>
          </a:prstGeom>
        </p:spPr>
        <p:txBody>
          <a:bodyPr vert="horz" wrap="square" lIns="0" tIns="0" rIns="0" bIns="0" rtlCol="0" anchor="t">
            <a:noAutofit/>
          </a:bodyPr>
          <a:lstStyle/>
          <a:p>
            <a:pPr marL="0" marR="0" lvl="0" indent="0" algn="l" defTabSz="914363" rtl="0" eaLnBrk="1" fontAlgn="auto" latinLnBrk="0" hangingPunct="1">
              <a:lnSpc>
                <a:spcPct val="100000"/>
              </a:lnSpc>
              <a:spcBef>
                <a:spcPct val="0"/>
              </a:spcBef>
              <a:spcAft>
                <a:spcPts val="0"/>
              </a:spcAft>
              <a:buClrTx/>
              <a:buSzTx/>
              <a:buFontTx/>
              <a:buNone/>
              <a:tabLst/>
              <a:defRPr/>
            </a:pPr>
            <a:r>
              <a:rPr lang="zh-TW" altLang="en-US" sz="5400" spc="-150" dirty="0" smtClean="0">
                <a:ln w="3175">
                  <a:noFill/>
                </a:ln>
                <a:gradFill flip="none" rotWithShape="1">
                  <a:gsLst>
                    <a:gs pos="0">
                      <a:srgbClr val="FFFFB9"/>
                    </a:gs>
                    <a:gs pos="36000">
                      <a:srgbClr val="FFFF99"/>
                    </a:gs>
                    <a:gs pos="86000">
                      <a:srgbClr val="F6AE1E"/>
                    </a:gs>
                  </a:gsLst>
                  <a:lin ang="5400000" scaled="0"/>
                  <a:tileRect/>
                </a:gradFill>
                <a:latin typeface="楷体" pitchFamily="49" charset="-122"/>
                <a:ea typeface="楷体" pitchFamily="49" charset="-122"/>
                <a:cs typeface="Arial" charset="0"/>
              </a:rPr>
              <a:t>出埃及記 </a:t>
            </a:r>
            <a:r>
              <a:rPr lang="en-US" altLang="zh-TW" sz="5400" spc="-150" dirty="0" smtClean="0">
                <a:ln w="3175">
                  <a:noFill/>
                </a:ln>
                <a:gradFill flip="none" rotWithShape="1">
                  <a:gsLst>
                    <a:gs pos="0">
                      <a:srgbClr val="FFFFB9"/>
                    </a:gs>
                    <a:gs pos="36000">
                      <a:srgbClr val="FFFF99"/>
                    </a:gs>
                    <a:gs pos="86000">
                      <a:srgbClr val="F6AE1E"/>
                    </a:gs>
                  </a:gsLst>
                  <a:lin ang="5400000" scaled="0"/>
                  <a:tileRect/>
                </a:gradFill>
                <a:latin typeface="楷体" pitchFamily="49" charset="-122"/>
                <a:ea typeface="楷体" pitchFamily="49" charset="-122"/>
                <a:cs typeface="Arial" charset="0"/>
              </a:rPr>
              <a:t>3:1-12</a:t>
            </a:r>
            <a:endParaRPr lang="en-US" altLang="zh-TW" sz="5400" spc="-150" dirty="0" smtClean="0">
              <a:ln w="3175">
                <a:noFill/>
              </a:ln>
              <a:gradFill flip="none" rotWithShape="1">
                <a:gsLst>
                  <a:gs pos="0">
                    <a:srgbClr val="FFFFB9"/>
                  </a:gs>
                  <a:gs pos="36000">
                    <a:srgbClr val="FFFF99"/>
                  </a:gs>
                  <a:gs pos="86000">
                    <a:srgbClr val="F6AE1E"/>
                  </a:gs>
                </a:gsLst>
                <a:lin ang="5400000" scaled="0"/>
                <a:tileRect/>
              </a:gradFill>
              <a:latin typeface="楷体" pitchFamily="49" charset="-122"/>
              <a:ea typeface="楷体" pitchFamily="49" charset="-122"/>
              <a:cs typeface="Arial" charset="0"/>
            </a:endParaRPr>
          </a:p>
          <a:p>
            <a:pPr marL="0" marR="0" lvl="0" indent="0" algn="l" defTabSz="914363" rtl="0" eaLnBrk="1" fontAlgn="auto" latinLnBrk="0" hangingPunct="1">
              <a:lnSpc>
                <a:spcPct val="100000"/>
              </a:lnSpc>
              <a:spcBef>
                <a:spcPct val="0"/>
              </a:spcBef>
              <a:spcAft>
                <a:spcPts val="0"/>
              </a:spcAft>
              <a:buClrTx/>
              <a:buSzTx/>
              <a:buFontTx/>
              <a:buNone/>
              <a:tabLst/>
              <a:defRPr/>
            </a:pPr>
            <a:r>
              <a:rPr kumimoji="0" lang="en-US" altLang="zh-TW" sz="5400" b="0"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uLnTx/>
                <a:uFillTx/>
                <a:latin typeface="楷体" pitchFamily="49" charset="-122"/>
                <a:ea typeface="楷体" pitchFamily="49" charset="-122"/>
                <a:cs typeface="Arial" charset="0"/>
              </a:rPr>
              <a:t/>
            </a:r>
            <a:br>
              <a:rPr kumimoji="0" lang="en-US" altLang="zh-TW" sz="5400" b="0"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uLnTx/>
                <a:uFillTx/>
                <a:latin typeface="楷体" pitchFamily="49" charset="-122"/>
                <a:ea typeface="楷体" pitchFamily="49" charset="-122"/>
                <a:cs typeface="Arial" charset="0"/>
              </a:rPr>
            </a:br>
            <a:r>
              <a:rPr kumimoji="0" lang="en-US" altLang="zh-TW" sz="5400" b="0"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uLnTx/>
                <a:uFillTx/>
                <a:latin typeface="楷体" pitchFamily="49" charset="-122"/>
                <a:ea typeface="楷体" pitchFamily="49" charset="-122"/>
                <a:cs typeface="Arial" charset="0"/>
              </a:rPr>
              <a:t>			</a:t>
            </a:r>
            <a:endParaRPr kumimoji="0" lang="en-US" altLang="zh-TW" sz="5400" b="0" i="0"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uLnTx/>
              <a:uFillTx/>
              <a:latin typeface="楷体" pitchFamily="49" charset="-122"/>
              <a:ea typeface="楷体" pitchFamily="49" charset="-122"/>
              <a:cs typeface="Arial" charset="0"/>
            </a:endParaRPr>
          </a:p>
        </p:txBody>
      </p:sp>
    </p:spTree>
    <p:extLst>
      <p:ext uri="{BB962C8B-B14F-4D97-AF65-F5344CB8AC3E}">
        <p14:creationId xmlns:p14="http://schemas.microsoft.com/office/powerpoint/2010/main" xmlns="" val="3988881387"/>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PHOTO\in.jpg"/>
          <p:cNvPicPr>
            <a:picLocks noChangeAspect="1" noChangeArrowheads="1"/>
          </p:cNvPicPr>
          <p:nvPr/>
        </p:nvPicPr>
        <p:blipFill>
          <a:blip r:embed="rId3" cstate="print"/>
          <a:srcRect/>
          <a:stretch>
            <a:fillRect/>
          </a:stretch>
        </p:blipFill>
        <p:spPr bwMode="auto">
          <a:xfrm>
            <a:off x="1957388" y="2971800"/>
            <a:ext cx="783432" cy="596900"/>
          </a:xfrm>
          <a:prstGeom prst="rect">
            <a:avLst/>
          </a:prstGeom>
          <a:noFill/>
        </p:spPr>
      </p:pic>
      <p:sp>
        <p:nvSpPr>
          <p:cNvPr id="2" name="Title 1"/>
          <p:cNvSpPr>
            <a:spLocks noGrp="1"/>
          </p:cNvSpPr>
          <p:nvPr>
            <p:ph type="title"/>
          </p:nvPr>
        </p:nvSpPr>
        <p:spPr>
          <a:xfrm>
            <a:off x="381000" y="388203"/>
            <a:ext cx="8382000" cy="830997"/>
          </a:xfrm>
        </p:spPr>
        <p:txBody>
          <a:bodyPr/>
          <a:lstStyle/>
          <a:p>
            <a:pPr algn="ctr">
              <a:lnSpc>
                <a:spcPct val="100000"/>
              </a:lnSpc>
            </a:pPr>
            <a:r>
              <a:rPr lang="zh-TW" altLang="en-US" sz="5400" dirty="0">
                <a:latin typeface="楷体" pitchFamily="49" charset="-122"/>
                <a:ea typeface="楷体" pitchFamily="49" charset="-122"/>
              </a:rPr>
              <a:t>出埃及記 </a:t>
            </a:r>
            <a:r>
              <a:rPr lang="en-US" altLang="zh-TW" sz="5400" dirty="0" smtClean="0">
                <a:latin typeface="楷体" pitchFamily="49" charset="-122"/>
                <a:ea typeface="楷体" pitchFamily="49" charset="-122"/>
              </a:rPr>
              <a:t>3:9</a:t>
            </a:r>
            <a:endParaRPr lang="zh-TW" altLang="en-US" sz="5400" dirty="0">
              <a:effectLst/>
              <a:latin typeface="楷体" pitchFamily="49" charset="-122"/>
              <a:ea typeface="楷体" pitchFamily="49" charset="-122"/>
            </a:endParaRPr>
          </a:p>
        </p:txBody>
      </p:sp>
      <p:sp>
        <p:nvSpPr>
          <p:cNvPr id="10" name="Subtitle 2"/>
          <p:cNvSpPr>
            <a:spLocks noGrp="1"/>
          </p:cNvSpPr>
          <p:nvPr>
            <p:ph type="body" sz="quarter" idx="10"/>
          </p:nvPr>
        </p:nvSpPr>
        <p:spPr>
          <a:xfrm>
            <a:off x="685800" y="1413909"/>
            <a:ext cx="7848600" cy="2243691"/>
          </a:xfrm>
        </p:spPr>
        <p:txBody>
          <a:bodyPr/>
          <a:lstStyle/>
          <a:p>
            <a:pPr marL="0" indent="0">
              <a:buNone/>
            </a:pPr>
            <a:r>
              <a:rPr lang="zh-TW" altLang="en-US" sz="5400" dirty="0" smtClean="0">
                <a:latin typeface="標楷體" pitchFamily="65" charset="-120"/>
                <a:ea typeface="標楷體" pitchFamily="65" charset="-120"/>
              </a:rPr>
              <a:t>今</a:t>
            </a:r>
            <a:r>
              <a:rPr lang="zh-TW" altLang="en-US" sz="5400" u="sng" dirty="0" smtClean="0">
                <a:latin typeface="標楷體" pitchFamily="65" charset="-120"/>
                <a:ea typeface="標楷體" pitchFamily="65" charset="-120"/>
              </a:rPr>
              <a:t>以色列</a:t>
            </a:r>
            <a:r>
              <a:rPr lang="zh-TW" altLang="en-US" sz="5400" dirty="0" smtClean="0">
                <a:latin typeface="標楷體" pitchFamily="65" charset="-120"/>
                <a:ea typeface="標楷體" pitchFamily="65" charset="-120"/>
              </a:rPr>
              <a:t>人喉叫的聲到互我聽見，我也看見</a:t>
            </a:r>
            <a:r>
              <a:rPr lang="zh-TW" altLang="en-US" sz="5400" u="sng" dirty="0" smtClean="0">
                <a:latin typeface="標楷體" pitchFamily="65" charset="-120"/>
                <a:ea typeface="標楷體" pitchFamily="65" charset="-120"/>
              </a:rPr>
              <a:t>埃及</a:t>
            </a:r>
            <a:r>
              <a:rPr lang="zh-TW" altLang="en-US" sz="5400" dirty="0" smtClean="0">
                <a:latin typeface="標楷體" pitchFamily="65" charset="-120"/>
                <a:ea typeface="標楷體" pitchFamily="65" charset="-120"/>
              </a:rPr>
              <a:t>人苦</a:t>
            </a:r>
            <a:r>
              <a:rPr lang="zh-TW" altLang="en-US" sz="5400" dirty="0" smtClean="0">
                <a:latin typeface="標楷體" pitchFamily="65" charset="-120"/>
                <a:ea typeface="標楷體" pitchFamily="65" charset="-120"/>
              </a:rPr>
              <a:t>楚  的</a:t>
            </a:r>
            <a:r>
              <a:rPr lang="zh-TW" altLang="en-US" sz="5400" dirty="0" smtClean="0">
                <a:latin typeface="標楷體" pitchFamily="65" charset="-120"/>
                <a:ea typeface="標楷體" pitchFamily="65" charset="-120"/>
              </a:rPr>
              <a:t>艱苦。 </a:t>
            </a:r>
            <a:endParaRPr lang="en-US" altLang="zh-TW" sz="5200" dirty="0" smtClean="0">
              <a:latin typeface="標楷體" pitchFamily="65" charset="-120"/>
              <a:ea typeface="標楷體" pitchFamily="65" charset="-120"/>
            </a:endParaRPr>
          </a:p>
        </p:txBody>
      </p:sp>
    </p:spTree>
    <p:extLst>
      <p:ext uri="{BB962C8B-B14F-4D97-AF65-F5344CB8AC3E}">
        <p14:creationId xmlns:p14="http://schemas.microsoft.com/office/powerpoint/2010/main" xmlns="" val="124831219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8203"/>
            <a:ext cx="8382000" cy="830997"/>
          </a:xfrm>
        </p:spPr>
        <p:txBody>
          <a:bodyPr/>
          <a:lstStyle/>
          <a:p>
            <a:pPr algn="ctr">
              <a:lnSpc>
                <a:spcPct val="100000"/>
              </a:lnSpc>
            </a:pPr>
            <a:r>
              <a:rPr lang="zh-TW" altLang="en-US" sz="5400" dirty="0">
                <a:latin typeface="楷体" pitchFamily="49" charset="-122"/>
                <a:ea typeface="楷体" pitchFamily="49" charset="-122"/>
              </a:rPr>
              <a:t>出埃及記 </a:t>
            </a:r>
            <a:r>
              <a:rPr lang="en-US" altLang="zh-TW" sz="5400" dirty="0" smtClean="0">
                <a:latin typeface="楷体" pitchFamily="49" charset="-122"/>
                <a:ea typeface="楷体" pitchFamily="49" charset="-122"/>
              </a:rPr>
              <a:t>3:10</a:t>
            </a:r>
            <a:endParaRPr lang="zh-TW" altLang="en-US" sz="5400" dirty="0">
              <a:effectLst/>
              <a:latin typeface="楷体" pitchFamily="49" charset="-122"/>
              <a:ea typeface="楷体" pitchFamily="49" charset="-122"/>
            </a:endParaRPr>
          </a:p>
        </p:txBody>
      </p:sp>
      <p:sp>
        <p:nvSpPr>
          <p:cNvPr id="10" name="Subtitle 2"/>
          <p:cNvSpPr>
            <a:spLocks noGrp="1"/>
          </p:cNvSpPr>
          <p:nvPr>
            <p:ph type="body" sz="quarter" idx="10"/>
          </p:nvPr>
        </p:nvSpPr>
        <p:spPr>
          <a:xfrm>
            <a:off x="685800" y="1413909"/>
            <a:ext cx="7848600" cy="2243691"/>
          </a:xfrm>
        </p:spPr>
        <p:txBody>
          <a:bodyPr/>
          <a:lstStyle/>
          <a:p>
            <a:pPr marL="0" indent="0">
              <a:buNone/>
            </a:pPr>
            <a:r>
              <a:rPr lang="zh-TW" altLang="en-US" sz="5400" dirty="0" smtClean="0">
                <a:latin typeface="標楷體" pitchFamily="65" charset="-120"/>
                <a:ea typeface="標楷體" pitchFamily="65" charset="-120"/>
              </a:rPr>
              <a:t>今你來，我欲差你去見法老，導我的百姓</a:t>
            </a:r>
            <a:r>
              <a:rPr lang="zh-TW" altLang="en-US" sz="5400" u="sng" dirty="0" smtClean="0">
                <a:latin typeface="標楷體" pitchFamily="65" charset="-120"/>
                <a:ea typeface="標楷體" pitchFamily="65" charset="-120"/>
              </a:rPr>
              <a:t>以色列</a:t>
            </a:r>
            <a:r>
              <a:rPr lang="zh-TW" altLang="en-US" sz="5400" dirty="0" smtClean="0">
                <a:latin typeface="標楷體" pitchFamily="65" charset="-120"/>
                <a:ea typeface="標楷體" pitchFamily="65" charset="-120"/>
              </a:rPr>
              <a:t>人出</a:t>
            </a:r>
            <a:r>
              <a:rPr lang="zh-TW" altLang="en-US" sz="5400" u="sng" dirty="0" smtClean="0">
                <a:latin typeface="標楷體" pitchFamily="65" charset="-120"/>
                <a:ea typeface="標楷體" pitchFamily="65" charset="-120"/>
              </a:rPr>
              <a:t>埃及</a:t>
            </a:r>
            <a:r>
              <a:rPr lang="zh-TW" altLang="en-US" sz="5400" dirty="0" smtClean="0">
                <a:latin typeface="標楷體" pitchFamily="65" charset="-120"/>
                <a:ea typeface="標楷體" pitchFamily="65" charset="-120"/>
              </a:rPr>
              <a:t>。」 </a:t>
            </a:r>
            <a:endParaRPr lang="en-US" altLang="zh-TW" sz="5200" dirty="0" smtClean="0">
              <a:latin typeface="標楷體" pitchFamily="65" charset="-120"/>
              <a:ea typeface="標楷體" pitchFamily="65" charset="-120"/>
            </a:endParaRPr>
          </a:p>
        </p:txBody>
      </p:sp>
    </p:spTree>
    <p:extLst>
      <p:ext uri="{BB962C8B-B14F-4D97-AF65-F5344CB8AC3E}">
        <p14:creationId xmlns:p14="http://schemas.microsoft.com/office/powerpoint/2010/main" xmlns="" val="124831219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8203"/>
            <a:ext cx="8382000" cy="830997"/>
          </a:xfrm>
        </p:spPr>
        <p:txBody>
          <a:bodyPr/>
          <a:lstStyle/>
          <a:p>
            <a:pPr algn="ctr">
              <a:lnSpc>
                <a:spcPct val="100000"/>
              </a:lnSpc>
            </a:pPr>
            <a:r>
              <a:rPr lang="zh-TW" altLang="en-US" sz="5400" dirty="0">
                <a:latin typeface="楷体" pitchFamily="49" charset="-122"/>
                <a:ea typeface="楷体" pitchFamily="49" charset="-122"/>
              </a:rPr>
              <a:t>出埃及記 </a:t>
            </a:r>
            <a:r>
              <a:rPr lang="en-US" altLang="zh-TW" sz="5400" dirty="0" smtClean="0">
                <a:latin typeface="楷体" pitchFamily="49" charset="-122"/>
                <a:ea typeface="楷体" pitchFamily="49" charset="-122"/>
              </a:rPr>
              <a:t>3:11</a:t>
            </a:r>
            <a:endParaRPr lang="zh-TW" altLang="en-US" sz="5400" dirty="0">
              <a:effectLst/>
              <a:latin typeface="楷体" pitchFamily="49" charset="-122"/>
              <a:ea typeface="楷体" pitchFamily="49" charset="-122"/>
            </a:endParaRPr>
          </a:p>
        </p:txBody>
      </p:sp>
      <p:sp>
        <p:nvSpPr>
          <p:cNvPr id="10" name="Subtitle 2"/>
          <p:cNvSpPr>
            <a:spLocks noGrp="1"/>
          </p:cNvSpPr>
          <p:nvPr>
            <p:ph type="body" sz="quarter" idx="10"/>
          </p:nvPr>
        </p:nvSpPr>
        <p:spPr>
          <a:xfrm>
            <a:off x="685800" y="1413909"/>
            <a:ext cx="7848600" cy="2243691"/>
          </a:xfrm>
        </p:spPr>
        <p:txBody>
          <a:bodyPr/>
          <a:lstStyle/>
          <a:p>
            <a:pPr marL="0" indent="0">
              <a:buNone/>
            </a:pPr>
            <a:r>
              <a:rPr lang="zh-TW" altLang="en-US" sz="5400" u="sng" dirty="0" smtClean="0">
                <a:latin typeface="標楷體" pitchFamily="65" charset="-120"/>
                <a:ea typeface="標楷體" pitchFamily="65" charset="-120"/>
              </a:rPr>
              <a:t>摩西</a:t>
            </a:r>
            <a:r>
              <a:rPr lang="zh-TW" altLang="en-US" sz="5400" dirty="0" smtClean="0">
                <a:latin typeface="標楷體" pitchFamily="65" charset="-120"/>
                <a:ea typeface="標楷體" pitchFamily="65" charset="-120"/>
              </a:rPr>
              <a:t>對上帝講：「我是甚麼人通去見法老，導</a:t>
            </a:r>
            <a:r>
              <a:rPr lang="zh-TW" altLang="en-US" sz="5400" u="sng" dirty="0" smtClean="0">
                <a:latin typeface="標楷體" pitchFamily="65" charset="-120"/>
                <a:ea typeface="標楷體" pitchFamily="65" charset="-120"/>
              </a:rPr>
              <a:t>以色列</a:t>
            </a:r>
            <a:r>
              <a:rPr lang="zh-TW" altLang="en-US" sz="5400" dirty="0" smtClean="0">
                <a:latin typeface="標楷體" pitchFamily="65" charset="-120"/>
                <a:ea typeface="標楷體" pitchFamily="65" charset="-120"/>
              </a:rPr>
              <a:t>人出</a:t>
            </a:r>
            <a:r>
              <a:rPr lang="zh-TW" altLang="en-US" sz="5400" u="sng" dirty="0" smtClean="0">
                <a:latin typeface="標楷體" pitchFamily="65" charset="-120"/>
                <a:ea typeface="標楷體" pitchFamily="65" charset="-120"/>
              </a:rPr>
              <a:t>埃及</a:t>
            </a:r>
            <a:r>
              <a:rPr lang="zh-TW" altLang="en-US" sz="5400" dirty="0" smtClean="0">
                <a:latin typeface="標楷體" pitchFamily="65" charset="-120"/>
                <a:ea typeface="標楷體" pitchFamily="65" charset="-120"/>
              </a:rPr>
              <a:t>啊？」 </a:t>
            </a:r>
            <a:endParaRPr lang="en-US" altLang="zh-TW" sz="5200" dirty="0" smtClean="0">
              <a:latin typeface="標楷體" pitchFamily="65" charset="-120"/>
              <a:ea typeface="標楷體" pitchFamily="65" charset="-120"/>
            </a:endParaRPr>
          </a:p>
        </p:txBody>
      </p:sp>
    </p:spTree>
    <p:extLst>
      <p:ext uri="{BB962C8B-B14F-4D97-AF65-F5344CB8AC3E}">
        <p14:creationId xmlns:p14="http://schemas.microsoft.com/office/powerpoint/2010/main" xmlns="" val="124831219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8203"/>
            <a:ext cx="8382000" cy="830997"/>
          </a:xfrm>
        </p:spPr>
        <p:txBody>
          <a:bodyPr/>
          <a:lstStyle/>
          <a:p>
            <a:pPr algn="ctr">
              <a:lnSpc>
                <a:spcPct val="100000"/>
              </a:lnSpc>
            </a:pPr>
            <a:r>
              <a:rPr lang="zh-TW" altLang="en-US" sz="5400" dirty="0">
                <a:latin typeface="楷体" pitchFamily="49" charset="-122"/>
                <a:ea typeface="楷体" pitchFamily="49" charset="-122"/>
              </a:rPr>
              <a:t>出埃及記 </a:t>
            </a:r>
            <a:r>
              <a:rPr lang="en-US" altLang="zh-TW" sz="5400" dirty="0" smtClean="0">
                <a:latin typeface="楷体" pitchFamily="49" charset="-122"/>
                <a:ea typeface="楷体" pitchFamily="49" charset="-122"/>
              </a:rPr>
              <a:t>3:12</a:t>
            </a:r>
            <a:endParaRPr lang="zh-TW" altLang="en-US" sz="5400" dirty="0">
              <a:effectLst/>
              <a:latin typeface="楷体" pitchFamily="49" charset="-122"/>
              <a:ea typeface="楷体" pitchFamily="49" charset="-122"/>
            </a:endParaRPr>
          </a:p>
        </p:txBody>
      </p:sp>
      <p:sp>
        <p:nvSpPr>
          <p:cNvPr id="10" name="Subtitle 2"/>
          <p:cNvSpPr>
            <a:spLocks noGrp="1"/>
          </p:cNvSpPr>
          <p:nvPr>
            <p:ph type="body" sz="quarter" idx="10"/>
          </p:nvPr>
        </p:nvSpPr>
        <p:spPr>
          <a:xfrm>
            <a:off x="685800" y="1413909"/>
            <a:ext cx="7848600" cy="2991588"/>
          </a:xfrm>
        </p:spPr>
        <p:txBody>
          <a:bodyPr/>
          <a:lstStyle/>
          <a:p>
            <a:pPr marL="0" indent="0">
              <a:buNone/>
            </a:pPr>
            <a:r>
              <a:rPr lang="zh-TW" altLang="en-US" sz="5400" dirty="0" smtClean="0">
                <a:latin typeface="標楷體" pitchFamily="65" charset="-120"/>
                <a:ea typeface="標楷體" pitchFamily="65" charset="-120"/>
              </a:rPr>
              <a:t>伊講：「我實在欲及你佇啲。你導百姓出</a:t>
            </a:r>
            <a:r>
              <a:rPr lang="zh-TW" altLang="en-US" sz="5400" u="sng" dirty="0" smtClean="0">
                <a:latin typeface="標楷體" pitchFamily="65" charset="-120"/>
                <a:ea typeface="標楷體" pitchFamily="65" charset="-120"/>
              </a:rPr>
              <a:t>埃及</a:t>
            </a:r>
            <a:r>
              <a:rPr lang="zh-TW" altLang="en-US" sz="5400" dirty="0" smtClean="0">
                <a:latin typeface="標楷體" pitchFamily="65" charset="-120"/>
                <a:ea typeface="標楷體" pitchFamily="65" charset="-120"/>
              </a:rPr>
              <a:t>了後，恁欲佇此個山服事上帝；這欲做我差你的證據。 </a:t>
            </a:r>
            <a:endParaRPr lang="en-US" altLang="zh-TW" sz="5200" dirty="0" smtClean="0">
              <a:latin typeface="標楷體" pitchFamily="65" charset="-120"/>
              <a:ea typeface="標楷體" pitchFamily="65" charset="-120"/>
            </a:endParaRPr>
          </a:p>
        </p:txBody>
      </p:sp>
    </p:spTree>
    <p:extLst>
      <p:ext uri="{BB962C8B-B14F-4D97-AF65-F5344CB8AC3E}">
        <p14:creationId xmlns:p14="http://schemas.microsoft.com/office/powerpoint/2010/main" xmlns="" val="124831219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8203"/>
            <a:ext cx="8382000" cy="830997"/>
          </a:xfrm>
        </p:spPr>
        <p:txBody>
          <a:bodyPr/>
          <a:lstStyle/>
          <a:p>
            <a:pPr algn="ctr">
              <a:lnSpc>
                <a:spcPct val="100000"/>
              </a:lnSpc>
            </a:pPr>
            <a:r>
              <a:rPr lang="zh-TW" altLang="en-US" sz="5400" dirty="0">
                <a:latin typeface="楷体" pitchFamily="49" charset="-122"/>
                <a:ea typeface="楷体" pitchFamily="49" charset="-122"/>
              </a:rPr>
              <a:t>出埃及記 </a:t>
            </a:r>
            <a:r>
              <a:rPr lang="en-US" altLang="zh-TW" sz="5400" dirty="0" smtClean="0">
                <a:latin typeface="楷体" pitchFamily="49" charset="-122"/>
                <a:ea typeface="楷体" pitchFamily="49" charset="-122"/>
              </a:rPr>
              <a:t>3:1</a:t>
            </a:r>
            <a:endParaRPr lang="zh-TW" altLang="en-US" sz="5400" dirty="0">
              <a:effectLst/>
              <a:latin typeface="楷体" pitchFamily="49" charset="-122"/>
              <a:ea typeface="楷体" pitchFamily="49" charset="-122"/>
            </a:endParaRPr>
          </a:p>
        </p:txBody>
      </p:sp>
      <p:sp>
        <p:nvSpPr>
          <p:cNvPr id="10" name="Subtitle 2"/>
          <p:cNvSpPr>
            <a:spLocks noGrp="1"/>
          </p:cNvSpPr>
          <p:nvPr>
            <p:ph type="body" sz="quarter" idx="10"/>
          </p:nvPr>
        </p:nvSpPr>
        <p:spPr>
          <a:xfrm>
            <a:off x="685800" y="1413909"/>
            <a:ext cx="7848600" cy="2991588"/>
          </a:xfrm>
        </p:spPr>
        <p:txBody>
          <a:bodyPr/>
          <a:lstStyle/>
          <a:p>
            <a:pPr marL="0" indent="0">
              <a:buNone/>
            </a:pPr>
            <a:r>
              <a:rPr lang="zh-TW" altLang="en-US" sz="5400" u="sng" dirty="0" smtClean="0">
                <a:latin typeface="標楷體" pitchFamily="65" charset="-120"/>
                <a:ea typeface="標楷體" pitchFamily="65" charset="-120"/>
              </a:rPr>
              <a:t>摩西</a:t>
            </a:r>
            <a:r>
              <a:rPr lang="zh-TW" altLang="en-US" sz="5400" dirty="0" smtClean="0">
                <a:latin typeface="標楷體" pitchFamily="65" charset="-120"/>
                <a:ea typeface="標楷體" pitchFamily="65" charset="-120"/>
              </a:rPr>
              <a:t>顧伊的丈人</a:t>
            </a:r>
            <a:r>
              <a:rPr lang="zh-TW" altLang="en-US" sz="5400" u="sng" dirty="0" smtClean="0">
                <a:latin typeface="標楷體" pitchFamily="65" charset="-120"/>
                <a:ea typeface="標楷體" pitchFamily="65" charset="-120"/>
              </a:rPr>
              <a:t>米甸</a:t>
            </a:r>
            <a:r>
              <a:rPr lang="zh-TW" altLang="en-US" sz="5400" dirty="0" smtClean="0">
                <a:latin typeface="標楷體" pitchFamily="65" charset="-120"/>
                <a:ea typeface="標楷體" pitchFamily="65" charset="-120"/>
              </a:rPr>
              <a:t>的祭司</a:t>
            </a:r>
            <a:r>
              <a:rPr lang="zh-TW" altLang="en-US" sz="5400" u="sng" dirty="0" smtClean="0">
                <a:latin typeface="標楷體" pitchFamily="65" charset="-120"/>
                <a:ea typeface="標楷體" pitchFamily="65" charset="-120"/>
              </a:rPr>
              <a:t>葉忒羅</a:t>
            </a:r>
            <a:r>
              <a:rPr lang="en-US" altLang="zh-TW" sz="5400" dirty="0" smtClean="0">
                <a:latin typeface="標楷體" pitchFamily="65" charset="-120"/>
                <a:ea typeface="標楷體" pitchFamily="65" charset="-120"/>
              </a:rPr>
              <a:t>(</a:t>
            </a:r>
            <a:r>
              <a:rPr lang="en-US" altLang="zh-TW" sz="5400" dirty="0" err="1" smtClean="0">
                <a:latin typeface="標楷體" pitchFamily="65" charset="-120"/>
                <a:ea typeface="標楷體" pitchFamily="65" charset="-120"/>
              </a:rPr>
              <a:t>ia</a:t>
            </a:r>
            <a:r>
              <a:rPr lang="en-US" altLang="zh-TW" sz="5400" dirty="0" smtClean="0">
                <a:latin typeface="標楷體" pitchFamily="65" charset="-120"/>
                <a:ea typeface="標楷體" pitchFamily="65" charset="-120"/>
              </a:rPr>
              <a:t>̍-</a:t>
            </a:r>
            <a:r>
              <a:rPr lang="en-US" altLang="zh-TW" sz="5400" dirty="0" err="1" smtClean="0">
                <a:latin typeface="標楷體" pitchFamily="65" charset="-120"/>
                <a:ea typeface="標楷體" pitchFamily="65" charset="-120"/>
              </a:rPr>
              <a:t>thek-lô</a:t>
            </a:r>
            <a:r>
              <a:rPr lang="en-US" altLang="zh-TW" sz="5400" dirty="0" smtClean="0">
                <a:latin typeface="標楷體" pitchFamily="65" charset="-120"/>
                <a:ea typeface="標楷體" pitchFamily="65" charset="-120"/>
              </a:rPr>
              <a:t>)</a:t>
            </a:r>
            <a:r>
              <a:rPr lang="zh-TW" altLang="en-US" sz="5400" dirty="0" smtClean="0">
                <a:latin typeface="標楷體" pitchFamily="65" charset="-120"/>
                <a:ea typeface="標楷體" pitchFamily="65" charset="-120"/>
              </a:rPr>
              <a:t>的羊群；趕羊去曠野的後面，到上帝的山，就是</a:t>
            </a:r>
            <a:r>
              <a:rPr lang="zh-TW" altLang="en-US" sz="5400" u="sng" dirty="0" smtClean="0">
                <a:latin typeface="標楷體" pitchFamily="65" charset="-120"/>
                <a:ea typeface="標楷體" pitchFamily="65" charset="-120"/>
              </a:rPr>
              <a:t>何烈山</a:t>
            </a:r>
            <a:r>
              <a:rPr lang="zh-TW" altLang="en-US" sz="5400" dirty="0" smtClean="0">
                <a:latin typeface="標楷體" pitchFamily="65" charset="-120"/>
                <a:ea typeface="標楷體" pitchFamily="65" charset="-120"/>
              </a:rPr>
              <a:t>。 </a:t>
            </a:r>
            <a:endParaRPr lang="en-US" altLang="zh-TW" sz="5200" dirty="0" smtClean="0">
              <a:latin typeface="標楷體" pitchFamily="65" charset="-120"/>
              <a:ea typeface="標楷體" pitchFamily="65" charset="-120"/>
            </a:endParaRPr>
          </a:p>
        </p:txBody>
      </p:sp>
    </p:spTree>
    <p:extLst>
      <p:ext uri="{BB962C8B-B14F-4D97-AF65-F5344CB8AC3E}">
        <p14:creationId xmlns:p14="http://schemas.microsoft.com/office/powerpoint/2010/main" xmlns="" val="124831219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L:\PHOTO\fire.jpg"/>
          <p:cNvPicPr>
            <a:picLocks noChangeAspect="1" noChangeArrowheads="1"/>
          </p:cNvPicPr>
          <p:nvPr/>
        </p:nvPicPr>
        <p:blipFill>
          <a:blip r:embed="rId3" cstate="print"/>
          <a:srcRect/>
          <a:stretch>
            <a:fillRect/>
          </a:stretch>
        </p:blipFill>
        <p:spPr bwMode="auto">
          <a:xfrm>
            <a:off x="6934200" y="3810000"/>
            <a:ext cx="835772" cy="568325"/>
          </a:xfrm>
          <a:prstGeom prst="rect">
            <a:avLst/>
          </a:prstGeom>
          <a:noFill/>
        </p:spPr>
      </p:pic>
      <p:sp>
        <p:nvSpPr>
          <p:cNvPr id="2" name="Title 1"/>
          <p:cNvSpPr>
            <a:spLocks noGrp="1"/>
          </p:cNvSpPr>
          <p:nvPr>
            <p:ph type="title"/>
          </p:nvPr>
        </p:nvSpPr>
        <p:spPr>
          <a:xfrm>
            <a:off x="381000" y="388203"/>
            <a:ext cx="8382000" cy="830997"/>
          </a:xfrm>
        </p:spPr>
        <p:txBody>
          <a:bodyPr/>
          <a:lstStyle/>
          <a:p>
            <a:pPr algn="ctr">
              <a:lnSpc>
                <a:spcPct val="100000"/>
              </a:lnSpc>
            </a:pPr>
            <a:r>
              <a:rPr lang="zh-TW" altLang="en-US" sz="5400" dirty="0">
                <a:latin typeface="楷体" pitchFamily="49" charset="-122"/>
                <a:ea typeface="楷体" pitchFamily="49" charset="-122"/>
              </a:rPr>
              <a:t>出埃及記 </a:t>
            </a:r>
            <a:r>
              <a:rPr lang="en-US" altLang="zh-TW" sz="5400" dirty="0" smtClean="0">
                <a:latin typeface="楷体" pitchFamily="49" charset="-122"/>
                <a:ea typeface="楷体" pitchFamily="49" charset="-122"/>
              </a:rPr>
              <a:t>3:2</a:t>
            </a:r>
            <a:endParaRPr lang="zh-TW" altLang="en-US" sz="5400" dirty="0">
              <a:effectLst/>
              <a:latin typeface="楷体" pitchFamily="49" charset="-122"/>
              <a:ea typeface="楷体" pitchFamily="49" charset="-122"/>
            </a:endParaRPr>
          </a:p>
        </p:txBody>
      </p:sp>
      <p:sp>
        <p:nvSpPr>
          <p:cNvPr id="10" name="Subtitle 2"/>
          <p:cNvSpPr>
            <a:spLocks noGrp="1"/>
          </p:cNvSpPr>
          <p:nvPr>
            <p:ph type="body" sz="quarter" idx="10"/>
          </p:nvPr>
        </p:nvSpPr>
        <p:spPr>
          <a:xfrm>
            <a:off x="685800" y="1413909"/>
            <a:ext cx="7848600" cy="3739485"/>
          </a:xfrm>
        </p:spPr>
        <p:txBody>
          <a:bodyPr/>
          <a:lstStyle/>
          <a:p>
            <a:pPr marL="0" indent="0">
              <a:buNone/>
            </a:pPr>
            <a:r>
              <a:rPr lang="zh-TW" altLang="en-US" sz="5400" dirty="0" smtClean="0">
                <a:latin typeface="標楷體" pitchFamily="65" charset="-120"/>
                <a:ea typeface="標楷體" pitchFamily="65" charset="-120"/>
              </a:rPr>
              <a:t>耶和華的使者佇莿帕</a:t>
            </a:r>
            <a:r>
              <a:rPr lang="en-US" altLang="zh-TW" sz="5400" dirty="0" smtClean="0">
                <a:latin typeface="標楷體" pitchFamily="65" charset="-120"/>
                <a:ea typeface="標楷體" pitchFamily="65" charset="-120"/>
              </a:rPr>
              <a:t>(</a:t>
            </a:r>
            <a:r>
              <a:rPr lang="en-US" altLang="zh-TW" sz="5400" dirty="0" err="1" smtClean="0">
                <a:latin typeface="標楷體" pitchFamily="65" charset="-120"/>
                <a:ea typeface="標楷體" pitchFamily="65" charset="-120"/>
              </a:rPr>
              <a:t>chhì-phè</a:t>
            </a:r>
            <a:r>
              <a:rPr lang="en-US" altLang="zh-TW" sz="5400" dirty="0" smtClean="0">
                <a:latin typeface="標楷體" pitchFamily="65" charset="-120"/>
                <a:ea typeface="標楷體" pitchFamily="65" charset="-120"/>
              </a:rPr>
              <a:t>)</a:t>
            </a:r>
            <a:r>
              <a:rPr lang="zh-TW" altLang="en-US" sz="5400" dirty="0" smtClean="0">
                <a:latin typeface="標楷體" pitchFamily="65" charset="-120"/>
                <a:ea typeface="標楷體" pitchFamily="65" charset="-120"/>
              </a:rPr>
              <a:t>內火焰中對伊出現。伊看見，看啊，莿帕互火燒，莿帕也</a:t>
            </a:r>
            <a:r>
              <a:rPr lang="zh-TW" altLang="en-US" sz="5400" dirty="0" smtClean="0">
                <a:latin typeface="標楷體" pitchFamily="65" charset="-120"/>
                <a:ea typeface="標楷體" pitchFamily="65" charset="-120"/>
              </a:rPr>
              <a:t>無 </a:t>
            </a:r>
            <a:r>
              <a:rPr lang="en-US" altLang="zh-TW" sz="5400" dirty="0" smtClean="0">
                <a:latin typeface="標楷體" pitchFamily="65" charset="-120"/>
                <a:ea typeface="標楷體" pitchFamily="65" charset="-120"/>
              </a:rPr>
              <a:t>(</a:t>
            </a:r>
            <a:r>
              <a:rPr lang="en-US" altLang="zh-TW" sz="5400" dirty="0" err="1" smtClean="0">
                <a:latin typeface="標楷體" pitchFamily="65" charset="-120"/>
                <a:ea typeface="標楷體" pitchFamily="65" charset="-120"/>
              </a:rPr>
              <a:t>to̍h</a:t>
            </a:r>
            <a:r>
              <a:rPr lang="en-US" altLang="zh-TW" sz="5400" dirty="0" smtClean="0">
                <a:latin typeface="標楷體" pitchFamily="65" charset="-120"/>
                <a:ea typeface="標楷體" pitchFamily="65" charset="-120"/>
              </a:rPr>
              <a:t>)</a:t>
            </a:r>
            <a:r>
              <a:rPr lang="zh-TW" altLang="en-US" sz="5400" dirty="0" smtClean="0">
                <a:latin typeface="標楷體" pitchFamily="65" charset="-120"/>
                <a:ea typeface="標楷體" pitchFamily="65" charset="-120"/>
              </a:rPr>
              <a:t>去。 </a:t>
            </a:r>
            <a:endParaRPr lang="en-US" altLang="zh-TW" sz="5200" dirty="0" smtClean="0">
              <a:latin typeface="標楷體" pitchFamily="65" charset="-120"/>
              <a:ea typeface="標楷體" pitchFamily="65" charset="-120"/>
            </a:endParaRPr>
          </a:p>
        </p:txBody>
      </p:sp>
    </p:spTree>
    <p:extLst>
      <p:ext uri="{BB962C8B-B14F-4D97-AF65-F5344CB8AC3E}">
        <p14:creationId xmlns:p14="http://schemas.microsoft.com/office/powerpoint/2010/main" xmlns="" val="124831219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descr="L:\PHOTO\fire.jpg"/>
          <p:cNvPicPr>
            <a:picLocks noChangeAspect="1" noChangeArrowheads="1"/>
          </p:cNvPicPr>
          <p:nvPr/>
        </p:nvPicPr>
        <p:blipFill>
          <a:blip r:embed="rId3" cstate="print"/>
          <a:srcRect/>
          <a:stretch>
            <a:fillRect/>
          </a:stretch>
        </p:blipFill>
        <p:spPr bwMode="auto">
          <a:xfrm>
            <a:off x="3505200" y="2971800"/>
            <a:ext cx="982850" cy="668338"/>
          </a:xfrm>
          <a:prstGeom prst="rect">
            <a:avLst/>
          </a:prstGeom>
          <a:noFill/>
        </p:spPr>
      </p:pic>
      <p:sp>
        <p:nvSpPr>
          <p:cNvPr id="2" name="Title 1"/>
          <p:cNvSpPr>
            <a:spLocks noGrp="1"/>
          </p:cNvSpPr>
          <p:nvPr>
            <p:ph type="title"/>
          </p:nvPr>
        </p:nvSpPr>
        <p:spPr>
          <a:xfrm>
            <a:off x="381000" y="388203"/>
            <a:ext cx="8382000" cy="830997"/>
          </a:xfrm>
        </p:spPr>
        <p:txBody>
          <a:bodyPr/>
          <a:lstStyle/>
          <a:p>
            <a:pPr algn="ctr">
              <a:lnSpc>
                <a:spcPct val="100000"/>
              </a:lnSpc>
            </a:pPr>
            <a:r>
              <a:rPr lang="zh-TW" altLang="en-US" sz="5400" dirty="0">
                <a:latin typeface="楷体" pitchFamily="49" charset="-122"/>
                <a:ea typeface="楷体" pitchFamily="49" charset="-122"/>
              </a:rPr>
              <a:t>出埃及記 </a:t>
            </a:r>
            <a:r>
              <a:rPr lang="en-US" altLang="zh-TW" sz="5400" dirty="0" smtClean="0">
                <a:latin typeface="楷体" pitchFamily="49" charset="-122"/>
                <a:ea typeface="楷体" pitchFamily="49" charset="-122"/>
              </a:rPr>
              <a:t>3:3</a:t>
            </a:r>
            <a:endParaRPr lang="zh-TW" altLang="en-US" sz="5400" dirty="0">
              <a:effectLst/>
              <a:latin typeface="楷体" pitchFamily="49" charset="-122"/>
              <a:ea typeface="楷体" pitchFamily="49" charset="-122"/>
            </a:endParaRPr>
          </a:p>
        </p:txBody>
      </p:sp>
      <p:sp>
        <p:nvSpPr>
          <p:cNvPr id="10" name="Subtitle 2"/>
          <p:cNvSpPr>
            <a:spLocks noGrp="1"/>
          </p:cNvSpPr>
          <p:nvPr>
            <p:ph type="body" sz="quarter" idx="10"/>
          </p:nvPr>
        </p:nvSpPr>
        <p:spPr>
          <a:xfrm>
            <a:off x="685800" y="1413909"/>
            <a:ext cx="7848600" cy="2243691"/>
          </a:xfrm>
        </p:spPr>
        <p:txBody>
          <a:bodyPr/>
          <a:lstStyle/>
          <a:p>
            <a:pPr marL="0" indent="0">
              <a:buNone/>
            </a:pPr>
            <a:r>
              <a:rPr lang="zh-TW" altLang="en-US" sz="5400" u="sng" dirty="0" smtClean="0">
                <a:latin typeface="標楷體" pitchFamily="65" charset="-120"/>
                <a:ea typeface="標楷體" pitchFamily="65" charset="-120"/>
              </a:rPr>
              <a:t>摩西</a:t>
            </a:r>
            <a:r>
              <a:rPr lang="zh-TW" altLang="en-US" sz="5400" dirty="0" smtClean="0">
                <a:latin typeface="標楷體" pitchFamily="65" charset="-120"/>
                <a:ea typeface="標楷體" pitchFamily="65" charset="-120"/>
              </a:rPr>
              <a:t>講：「我今欲越過去看此個大的景象，此個莿帕怎樣</a:t>
            </a:r>
            <a:r>
              <a:rPr lang="zh-TW" altLang="en-US" sz="5400" dirty="0" smtClean="0">
                <a:latin typeface="標楷體" pitchFamily="65" charset="-120"/>
                <a:ea typeface="標楷體" pitchFamily="65" charset="-120"/>
              </a:rPr>
              <a:t>無   </a:t>
            </a:r>
            <a:r>
              <a:rPr lang="en-US" altLang="zh-TW" sz="5400" dirty="0" smtClean="0">
                <a:latin typeface="標楷體" pitchFamily="65" charset="-120"/>
                <a:ea typeface="標楷體" pitchFamily="65" charset="-120"/>
              </a:rPr>
              <a:t>(</a:t>
            </a:r>
            <a:r>
              <a:rPr lang="en-US" altLang="zh-TW" sz="5400" dirty="0" err="1" smtClean="0">
                <a:latin typeface="標楷體" pitchFamily="65" charset="-120"/>
                <a:ea typeface="標楷體" pitchFamily="65" charset="-120"/>
              </a:rPr>
              <a:t>to̍h</a:t>
            </a:r>
            <a:r>
              <a:rPr lang="en-US" altLang="zh-TW" sz="5400" dirty="0" smtClean="0">
                <a:latin typeface="標楷體" pitchFamily="65" charset="-120"/>
                <a:ea typeface="標楷體" pitchFamily="65" charset="-120"/>
              </a:rPr>
              <a:t>)</a:t>
            </a:r>
            <a:r>
              <a:rPr lang="zh-TW" altLang="en-US" sz="5400" dirty="0" smtClean="0">
                <a:latin typeface="標楷體" pitchFamily="65" charset="-120"/>
                <a:ea typeface="標楷體" pitchFamily="65" charset="-120"/>
              </a:rPr>
              <a:t>去啊？」 </a:t>
            </a:r>
            <a:endParaRPr lang="en-US" altLang="zh-TW" sz="5200" dirty="0" smtClean="0">
              <a:latin typeface="標楷體" pitchFamily="65" charset="-120"/>
              <a:ea typeface="標楷體" pitchFamily="65" charset="-120"/>
            </a:endParaRPr>
          </a:p>
        </p:txBody>
      </p:sp>
    </p:spTree>
    <p:extLst>
      <p:ext uri="{BB962C8B-B14F-4D97-AF65-F5344CB8AC3E}">
        <p14:creationId xmlns:p14="http://schemas.microsoft.com/office/powerpoint/2010/main" xmlns="" val="124831219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8203"/>
            <a:ext cx="8382000" cy="830997"/>
          </a:xfrm>
        </p:spPr>
        <p:txBody>
          <a:bodyPr/>
          <a:lstStyle/>
          <a:p>
            <a:pPr algn="ctr">
              <a:lnSpc>
                <a:spcPct val="100000"/>
              </a:lnSpc>
            </a:pPr>
            <a:r>
              <a:rPr lang="zh-TW" altLang="en-US" sz="5400" dirty="0">
                <a:latin typeface="楷体" pitchFamily="49" charset="-122"/>
                <a:ea typeface="楷体" pitchFamily="49" charset="-122"/>
              </a:rPr>
              <a:t>出埃及記 </a:t>
            </a:r>
            <a:r>
              <a:rPr lang="en-US" altLang="zh-TW" sz="5400" dirty="0" smtClean="0">
                <a:latin typeface="楷体" pitchFamily="49" charset="-122"/>
                <a:ea typeface="楷体" pitchFamily="49" charset="-122"/>
              </a:rPr>
              <a:t>3:4</a:t>
            </a:r>
            <a:endParaRPr lang="zh-TW" altLang="en-US" sz="5400" dirty="0">
              <a:effectLst/>
              <a:latin typeface="楷体" pitchFamily="49" charset="-122"/>
              <a:ea typeface="楷体" pitchFamily="49" charset="-122"/>
            </a:endParaRPr>
          </a:p>
        </p:txBody>
      </p:sp>
      <p:sp>
        <p:nvSpPr>
          <p:cNvPr id="10" name="Subtitle 2"/>
          <p:cNvSpPr>
            <a:spLocks noGrp="1"/>
          </p:cNvSpPr>
          <p:nvPr>
            <p:ph type="body" sz="quarter" idx="10"/>
          </p:nvPr>
        </p:nvSpPr>
        <p:spPr>
          <a:xfrm>
            <a:off x="685800" y="1413909"/>
            <a:ext cx="7848600" cy="2991588"/>
          </a:xfrm>
        </p:spPr>
        <p:txBody>
          <a:bodyPr/>
          <a:lstStyle/>
          <a:p>
            <a:pPr marL="0" indent="0">
              <a:buNone/>
            </a:pPr>
            <a:r>
              <a:rPr lang="zh-TW" altLang="en-US" sz="5400" dirty="0" smtClean="0">
                <a:latin typeface="標楷體" pitchFamily="65" charset="-120"/>
                <a:ea typeface="標楷體" pitchFamily="65" charset="-120"/>
              </a:rPr>
              <a:t>耶和華看見伊越去欲看，上帝就對莿帕內叫伊講：「</a:t>
            </a:r>
            <a:r>
              <a:rPr lang="zh-TW" altLang="en-US" sz="5400" u="sng" dirty="0" smtClean="0">
                <a:latin typeface="標楷體" pitchFamily="65" charset="-120"/>
                <a:ea typeface="標楷體" pitchFamily="65" charset="-120"/>
              </a:rPr>
              <a:t>摩西</a:t>
            </a:r>
            <a:r>
              <a:rPr lang="zh-TW" altLang="en-US" sz="5400" dirty="0" smtClean="0">
                <a:latin typeface="標楷體" pitchFamily="65" charset="-120"/>
                <a:ea typeface="標楷體" pitchFamily="65" charset="-120"/>
              </a:rPr>
              <a:t>！</a:t>
            </a:r>
            <a:r>
              <a:rPr lang="zh-TW" altLang="en-US" sz="5400" u="sng" dirty="0" smtClean="0">
                <a:latin typeface="標楷體" pitchFamily="65" charset="-120"/>
                <a:ea typeface="標楷體" pitchFamily="65" charset="-120"/>
              </a:rPr>
              <a:t>摩西</a:t>
            </a:r>
            <a:r>
              <a:rPr lang="zh-TW" altLang="en-US" sz="5400" dirty="0" smtClean="0">
                <a:latin typeface="標楷體" pitchFamily="65" charset="-120"/>
                <a:ea typeface="標楷體" pitchFamily="65" charset="-120"/>
              </a:rPr>
              <a:t>！」伊就講：「我佇遮。」 </a:t>
            </a:r>
            <a:endParaRPr lang="en-US" altLang="zh-TW" sz="5200" dirty="0" smtClean="0">
              <a:latin typeface="標楷體" pitchFamily="65" charset="-120"/>
              <a:ea typeface="標楷體" pitchFamily="65" charset="-120"/>
            </a:endParaRPr>
          </a:p>
        </p:txBody>
      </p:sp>
    </p:spTree>
    <p:extLst>
      <p:ext uri="{BB962C8B-B14F-4D97-AF65-F5344CB8AC3E}">
        <p14:creationId xmlns:p14="http://schemas.microsoft.com/office/powerpoint/2010/main" xmlns="" val="124831219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8203"/>
            <a:ext cx="8382000" cy="830997"/>
          </a:xfrm>
        </p:spPr>
        <p:txBody>
          <a:bodyPr/>
          <a:lstStyle/>
          <a:p>
            <a:pPr algn="ctr">
              <a:lnSpc>
                <a:spcPct val="100000"/>
              </a:lnSpc>
            </a:pPr>
            <a:r>
              <a:rPr lang="zh-TW" altLang="en-US" sz="5400" dirty="0">
                <a:latin typeface="楷体" pitchFamily="49" charset="-122"/>
                <a:ea typeface="楷体" pitchFamily="49" charset="-122"/>
              </a:rPr>
              <a:t>出埃及記 </a:t>
            </a:r>
            <a:r>
              <a:rPr lang="en-US" altLang="zh-TW" sz="5400" dirty="0" smtClean="0">
                <a:latin typeface="楷体" pitchFamily="49" charset="-122"/>
                <a:ea typeface="楷体" pitchFamily="49" charset="-122"/>
              </a:rPr>
              <a:t>3:5</a:t>
            </a:r>
            <a:endParaRPr lang="zh-TW" altLang="en-US" sz="5400" dirty="0">
              <a:effectLst/>
              <a:latin typeface="楷体" pitchFamily="49" charset="-122"/>
              <a:ea typeface="楷体" pitchFamily="49" charset="-122"/>
            </a:endParaRPr>
          </a:p>
        </p:txBody>
      </p:sp>
      <p:sp>
        <p:nvSpPr>
          <p:cNvPr id="10" name="Subtitle 2"/>
          <p:cNvSpPr>
            <a:spLocks noGrp="1"/>
          </p:cNvSpPr>
          <p:nvPr>
            <p:ph type="body" sz="quarter" idx="10"/>
          </p:nvPr>
        </p:nvSpPr>
        <p:spPr>
          <a:xfrm>
            <a:off x="685800" y="1413909"/>
            <a:ext cx="7848600" cy="2243691"/>
          </a:xfrm>
        </p:spPr>
        <p:txBody>
          <a:bodyPr/>
          <a:lstStyle/>
          <a:p>
            <a:pPr marL="0" indent="0">
              <a:buNone/>
            </a:pPr>
            <a:r>
              <a:rPr lang="zh-TW" altLang="en-US" sz="5400" dirty="0" smtClean="0">
                <a:latin typeface="標楷體" pitchFamily="65" charset="-120"/>
                <a:ea typeface="標楷體" pitchFamily="65" charset="-120"/>
              </a:rPr>
              <a:t>伊就講：「你莫得近倚來。著褪你腳裡的鞋，因為你徛的所在是聖地」； </a:t>
            </a:r>
            <a:endParaRPr lang="en-US" altLang="zh-TW" sz="5200" dirty="0" smtClean="0">
              <a:latin typeface="標楷體" pitchFamily="65" charset="-120"/>
              <a:ea typeface="標楷體" pitchFamily="65" charset="-120"/>
            </a:endParaRPr>
          </a:p>
        </p:txBody>
      </p:sp>
    </p:spTree>
    <p:extLst>
      <p:ext uri="{BB962C8B-B14F-4D97-AF65-F5344CB8AC3E}">
        <p14:creationId xmlns:p14="http://schemas.microsoft.com/office/powerpoint/2010/main" xmlns="" val="124831219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8203"/>
            <a:ext cx="8382000" cy="830997"/>
          </a:xfrm>
        </p:spPr>
        <p:txBody>
          <a:bodyPr/>
          <a:lstStyle/>
          <a:p>
            <a:pPr algn="ctr">
              <a:lnSpc>
                <a:spcPct val="100000"/>
              </a:lnSpc>
            </a:pPr>
            <a:r>
              <a:rPr lang="zh-TW" altLang="en-US" sz="5400" dirty="0">
                <a:latin typeface="楷体" pitchFamily="49" charset="-122"/>
                <a:ea typeface="楷体" pitchFamily="49" charset="-122"/>
              </a:rPr>
              <a:t>出埃及記 </a:t>
            </a:r>
            <a:r>
              <a:rPr lang="en-US" altLang="zh-TW" sz="5400" dirty="0" smtClean="0">
                <a:latin typeface="楷体" pitchFamily="49" charset="-122"/>
                <a:ea typeface="楷体" pitchFamily="49" charset="-122"/>
              </a:rPr>
              <a:t>3:6</a:t>
            </a:r>
            <a:endParaRPr lang="zh-TW" altLang="en-US" sz="5400" dirty="0">
              <a:effectLst/>
              <a:latin typeface="楷体" pitchFamily="49" charset="-122"/>
              <a:ea typeface="楷体" pitchFamily="49" charset="-122"/>
            </a:endParaRPr>
          </a:p>
        </p:txBody>
      </p:sp>
      <p:sp>
        <p:nvSpPr>
          <p:cNvPr id="10" name="Subtitle 2"/>
          <p:cNvSpPr>
            <a:spLocks noGrp="1"/>
          </p:cNvSpPr>
          <p:nvPr>
            <p:ph type="body" sz="quarter" idx="10"/>
          </p:nvPr>
        </p:nvSpPr>
        <p:spPr>
          <a:xfrm>
            <a:off x="685800" y="1413909"/>
            <a:ext cx="7848600" cy="3739485"/>
          </a:xfrm>
        </p:spPr>
        <p:txBody>
          <a:bodyPr/>
          <a:lstStyle/>
          <a:p>
            <a:pPr marL="0" indent="0">
              <a:buNone/>
            </a:pPr>
            <a:r>
              <a:rPr lang="zh-TW" altLang="en-US" sz="5400" dirty="0" smtClean="0">
                <a:latin typeface="標楷體" pitchFamily="65" charset="-120"/>
                <a:ea typeface="標楷體" pitchFamily="65" charset="-120"/>
              </a:rPr>
              <a:t>閣講：「我是你的祖公的上帝，</a:t>
            </a:r>
            <a:r>
              <a:rPr lang="zh-TW" altLang="en-US" sz="5400" u="sng" dirty="0" smtClean="0">
                <a:latin typeface="標楷體" pitchFamily="65" charset="-120"/>
                <a:ea typeface="標楷體" pitchFamily="65" charset="-120"/>
              </a:rPr>
              <a:t>亞伯拉罕</a:t>
            </a:r>
            <a:r>
              <a:rPr lang="zh-TW" altLang="en-US" sz="5400" dirty="0" smtClean="0">
                <a:latin typeface="標楷體" pitchFamily="65" charset="-120"/>
                <a:ea typeface="標楷體" pitchFamily="65" charset="-120"/>
              </a:rPr>
              <a:t>的上帝，</a:t>
            </a:r>
            <a:r>
              <a:rPr lang="zh-TW" altLang="en-US" sz="5400" u="sng" dirty="0" smtClean="0">
                <a:latin typeface="標楷體" pitchFamily="65" charset="-120"/>
                <a:ea typeface="標楷體" pitchFamily="65" charset="-120"/>
              </a:rPr>
              <a:t>以撒</a:t>
            </a:r>
            <a:r>
              <a:rPr lang="zh-TW" altLang="en-US" sz="5400" dirty="0" smtClean="0">
                <a:latin typeface="標楷體" pitchFamily="65" charset="-120"/>
                <a:ea typeface="標楷體" pitchFamily="65" charset="-120"/>
              </a:rPr>
              <a:t>的上帝，雅各的上帝。」</a:t>
            </a:r>
            <a:r>
              <a:rPr lang="zh-TW" altLang="en-US" sz="5400" u="sng" dirty="0" smtClean="0">
                <a:latin typeface="標楷體" pitchFamily="65" charset="-120"/>
                <a:ea typeface="標楷體" pitchFamily="65" charset="-120"/>
              </a:rPr>
              <a:t>摩西</a:t>
            </a:r>
            <a:r>
              <a:rPr lang="zh-TW" altLang="en-US" sz="5400" dirty="0" smtClean="0">
                <a:latin typeface="標楷體" pitchFamily="65" charset="-120"/>
                <a:ea typeface="標楷體" pitchFamily="65" charset="-120"/>
              </a:rPr>
              <a:t>遮伊的面，呣敢看上帝。 </a:t>
            </a:r>
            <a:endParaRPr lang="en-US" altLang="zh-TW" sz="5200" dirty="0" smtClean="0">
              <a:latin typeface="標楷體" pitchFamily="65" charset="-120"/>
              <a:ea typeface="標楷體" pitchFamily="65" charset="-120"/>
            </a:endParaRPr>
          </a:p>
        </p:txBody>
      </p:sp>
    </p:spTree>
    <p:extLst>
      <p:ext uri="{BB962C8B-B14F-4D97-AF65-F5344CB8AC3E}">
        <p14:creationId xmlns:p14="http://schemas.microsoft.com/office/powerpoint/2010/main" xmlns="" val="124831219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L:\PHOTO\in.jpg"/>
          <p:cNvPicPr>
            <a:picLocks noChangeAspect="1" noChangeArrowheads="1"/>
          </p:cNvPicPr>
          <p:nvPr/>
        </p:nvPicPr>
        <p:blipFill>
          <a:blip r:embed="rId3" cstate="print"/>
          <a:srcRect/>
          <a:stretch>
            <a:fillRect/>
          </a:stretch>
        </p:blipFill>
        <p:spPr bwMode="auto">
          <a:xfrm>
            <a:off x="4724400" y="2286000"/>
            <a:ext cx="708025" cy="539448"/>
          </a:xfrm>
          <a:prstGeom prst="rect">
            <a:avLst/>
          </a:prstGeom>
          <a:noFill/>
        </p:spPr>
      </p:pic>
      <p:pic>
        <p:nvPicPr>
          <p:cNvPr id="5" name="Picture 2" descr="L:\PHOTO\in.jpg"/>
          <p:cNvPicPr>
            <a:picLocks noChangeAspect="1" noChangeArrowheads="1"/>
          </p:cNvPicPr>
          <p:nvPr/>
        </p:nvPicPr>
        <p:blipFill>
          <a:blip r:embed="rId3" cstate="print"/>
          <a:srcRect/>
          <a:stretch>
            <a:fillRect/>
          </a:stretch>
        </p:blipFill>
        <p:spPr bwMode="auto">
          <a:xfrm>
            <a:off x="6096000" y="3048000"/>
            <a:ext cx="708025" cy="539448"/>
          </a:xfrm>
          <a:prstGeom prst="rect">
            <a:avLst/>
          </a:prstGeom>
          <a:noFill/>
        </p:spPr>
      </p:pic>
      <p:pic>
        <p:nvPicPr>
          <p:cNvPr id="6" name="Picture 2" descr="L:\PHOTO\in.jpg"/>
          <p:cNvPicPr>
            <a:picLocks noChangeAspect="1" noChangeArrowheads="1"/>
          </p:cNvPicPr>
          <p:nvPr/>
        </p:nvPicPr>
        <p:blipFill>
          <a:blip r:embed="rId3" cstate="print"/>
          <a:srcRect/>
          <a:stretch>
            <a:fillRect/>
          </a:stretch>
        </p:blipFill>
        <p:spPr bwMode="auto">
          <a:xfrm>
            <a:off x="4800600" y="4495800"/>
            <a:ext cx="708025" cy="539448"/>
          </a:xfrm>
          <a:prstGeom prst="rect">
            <a:avLst/>
          </a:prstGeom>
          <a:noFill/>
        </p:spPr>
      </p:pic>
      <p:sp>
        <p:nvSpPr>
          <p:cNvPr id="2" name="Title 1"/>
          <p:cNvSpPr>
            <a:spLocks noGrp="1"/>
          </p:cNvSpPr>
          <p:nvPr>
            <p:ph type="title"/>
          </p:nvPr>
        </p:nvSpPr>
        <p:spPr>
          <a:xfrm>
            <a:off x="381000" y="388203"/>
            <a:ext cx="8382000" cy="830997"/>
          </a:xfrm>
        </p:spPr>
        <p:txBody>
          <a:bodyPr/>
          <a:lstStyle/>
          <a:p>
            <a:pPr algn="ctr">
              <a:lnSpc>
                <a:spcPct val="100000"/>
              </a:lnSpc>
            </a:pPr>
            <a:r>
              <a:rPr lang="zh-TW" altLang="en-US" sz="5400" dirty="0">
                <a:latin typeface="楷体" pitchFamily="49" charset="-122"/>
                <a:ea typeface="楷体" pitchFamily="49" charset="-122"/>
              </a:rPr>
              <a:t>出埃及記 </a:t>
            </a:r>
            <a:r>
              <a:rPr lang="en-US" altLang="zh-TW" sz="5400" dirty="0" smtClean="0">
                <a:latin typeface="楷体" pitchFamily="49" charset="-122"/>
                <a:ea typeface="楷体" pitchFamily="49" charset="-122"/>
              </a:rPr>
              <a:t>3:7</a:t>
            </a:r>
            <a:endParaRPr lang="zh-TW" altLang="en-US" sz="5400" dirty="0">
              <a:effectLst/>
              <a:latin typeface="楷体" pitchFamily="49" charset="-122"/>
              <a:ea typeface="楷体" pitchFamily="49" charset="-122"/>
            </a:endParaRPr>
          </a:p>
        </p:txBody>
      </p:sp>
      <p:sp>
        <p:nvSpPr>
          <p:cNvPr id="10" name="Subtitle 2"/>
          <p:cNvSpPr>
            <a:spLocks noGrp="1"/>
          </p:cNvSpPr>
          <p:nvPr>
            <p:ph type="body" sz="quarter" idx="10"/>
          </p:nvPr>
        </p:nvSpPr>
        <p:spPr>
          <a:xfrm>
            <a:off x="685800" y="1413909"/>
            <a:ext cx="7848600" cy="3739485"/>
          </a:xfrm>
        </p:spPr>
        <p:txBody>
          <a:bodyPr/>
          <a:lstStyle/>
          <a:p>
            <a:pPr marL="0" indent="0">
              <a:buNone/>
            </a:pPr>
            <a:r>
              <a:rPr lang="zh-TW" altLang="en-US" sz="5400" dirty="0" smtClean="0">
                <a:latin typeface="標楷體" pitchFamily="65" charset="-120"/>
                <a:ea typeface="標楷體" pitchFamily="65" charset="-120"/>
              </a:rPr>
              <a:t>耶和華講：「我的百姓徛起佇埃及的</a:t>
            </a:r>
            <a:r>
              <a:rPr lang="zh-TW" altLang="en-US" sz="5400" dirty="0" smtClean="0">
                <a:latin typeface="標楷體" pitchFamily="65" charset="-120"/>
                <a:ea typeface="標楷體" pitchFamily="65" charset="-120"/>
              </a:rPr>
              <a:t>，  的</a:t>
            </a:r>
            <a:r>
              <a:rPr lang="zh-TW" altLang="en-US" sz="5400" dirty="0" smtClean="0">
                <a:latin typeface="標楷體" pitchFamily="65" charset="-120"/>
                <a:ea typeface="標楷體" pitchFamily="65" charset="-120"/>
              </a:rPr>
              <a:t>困苦我實在已經看見啦</a:t>
            </a:r>
            <a:r>
              <a:rPr lang="zh-TW" altLang="en-US" sz="5400" dirty="0" smtClean="0">
                <a:latin typeface="標楷體" pitchFamily="65" charset="-120"/>
                <a:ea typeface="標楷體" pitchFamily="65" charset="-120"/>
              </a:rPr>
              <a:t>；  為</a:t>
            </a:r>
            <a:r>
              <a:rPr lang="zh-TW" altLang="en-US" sz="5400" dirty="0" smtClean="0">
                <a:latin typeface="標楷體" pitchFamily="65" charset="-120"/>
                <a:ea typeface="標楷體" pitchFamily="65" charset="-120"/>
              </a:rPr>
              <a:t>著督工者來喉叫，我已經聽見啦。我本</a:t>
            </a:r>
            <a:r>
              <a:rPr lang="zh-TW" altLang="en-US" sz="5400" dirty="0" smtClean="0">
                <a:latin typeface="標楷體" pitchFamily="65" charset="-120"/>
                <a:ea typeface="標楷體" pitchFamily="65" charset="-120"/>
              </a:rPr>
              <a:t>知  的</a:t>
            </a:r>
            <a:r>
              <a:rPr lang="zh-TW" altLang="en-US" sz="5400" dirty="0" smtClean="0">
                <a:latin typeface="標楷體" pitchFamily="65" charset="-120"/>
                <a:ea typeface="標楷體" pitchFamily="65" charset="-120"/>
              </a:rPr>
              <a:t>痛苦， </a:t>
            </a:r>
            <a:endParaRPr lang="en-US" altLang="zh-TW" sz="5200" dirty="0" smtClean="0">
              <a:latin typeface="標楷體" pitchFamily="65" charset="-120"/>
              <a:ea typeface="標楷體" pitchFamily="65" charset="-120"/>
            </a:endParaRPr>
          </a:p>
        </p:txBody>
      </p:sp>
    </p:spTree>
    <p:extLst>
      <p:ext uri="{BB962C8B-B14F-4D97-AF65-F5344CB8AC3E}">
        <p14:creationId xmlns:p14="http://schemas.microsoft.com/office/powerpoint/2010/main" xmlns="" val="124831219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L:\PHOTO\in.jpg"/>
          <p:cNvPicPr>
            <a:picLocks noChangeAspect="1" noChangeArrowheads="1"/>
          </p:cNvPicPr>
          <p:nvPr/>
        </p:nvPicPr>
        <p:blipFill>
          <a:blip r:embed="rId3" cstate="print"/>
          <a:srcRect/>
          <a:stretch>
            <a:fillRect/>
          </a:stretch>
        </p:blipFill>
        <p:spPr bwMode="auto">
          <a:xfrm>
            <a:off x="4419600" y="1447800"/>
            <a:ext cx="793850" cy="604838"/>
          </a:xfrm>
          <a:prstGeom prst="rect">
            <a:avLst/>
          </a:prstGeom>
          <a:noFill/>
        </p:spPr>
      </p:pic>
      <p:sp>
        <p:nvSpPr>
          <p:cNvPr id="2" name="Title 1"/>
          <p:cNvSpPr>
            <a:spLocks noGrp="1"/>
          </p:cNvSpPr>
          <p:nvPr>
            <p:ph type="title"/>
          </p:nvPr>
        </p:nvSpPr>
        <p:spPr>
          <a:xfrm>
            <a:off x="381000" y="388203"/>
            <a:ext cx="8382000" cy="830997"/>
          </a:xfrm>
        </p:spPr>
        <p:txBody>
          <a:bodyPr/>
          <a:lstStyle/>
          <a:p>
            <a:pPr algn="ctr">
              <a:lnSpc>
                <a:spcPct val="100000"/>
              </a:lnSpc>
            </a:pPr>
            <a:r>
              <a:rPr lang="zh-TW" altLang="en-US" sz="5400" dirty="0">
                <a:latin typeface="楷体" pitchFamily="49" charset="-122"/>
                <a:ea typeface="楷体" pitchFamily="49" charset="-122"/>
              </a:rPr>
              <a:t>出埃及記 </a:t>
            </a:r>
            <a:r>
              <a:rPr lang="en-US" altLang="zh-TW" sz="5400" dirty="0" smtClean="0">
                <a:latin typeface="楷体" pitchFamily="49" charset="-122"/>
                <a:ea typeface="楷体" pitchFamily="49" charset="-122"/>
              </a:rPr>
              <a:t>3:8</a:t>
            </a:r>
            <a:endParaRPr lang="zh-TW" altLang="en-US" sz="5400" dirty="0">
              <a:effectLst/>
              <a:latin typeface="楷体" pitchFamily="49" charset="-122"/>
              <a:ea typeface="楷体" pitchFamily="49" charset="-122"/>
            </a:endParaRPr>
          </a:p>
        </p:txBody>
      </p:sp>
      <p:sp>
        <p:nvSpPr>
          <p:cNvPr id="10" name="Subtitle 2"/>
          <p:cNvSpPr>
            <a:spLocks noGrp="1"/>
          </p:cNvSpPr>
          <p:nvPr>
            <p:ph type="body" sz="quarter" idx="10"/>
          </p:nvPr>
        </p:nvSpPr>
        <p:spPr>
          <a:xfrm>
            <a:off x="685800" y="1413909"/>
            <a:ext cx="7848600" cy="4154984"/>
          </a:xfrm>
        </p:spPr>
        <p:txBody>
          <a:bodyPr/>
          <a:lstStyle/>
          <a:p>
            <a:pPr marL="0" indent="0">
              <a:buNone/>
            </a:pPr>
            <a:r>
              <a:rPr lang="zh-TW" altLang="en-US" sz="5000" dirty="0" smtClean="0">
                <a:latin typeface="標楷體" pitchFamily="65" charset="-120"/>
                <a:ea typeface="標楷體" pitchFamily="65" charset="-120"/>
              </a:rPr>
              <a:t>今我落來欲</a:t>
            </a:r>
            <a:r>
              <a:rPr lang="zh-TW" altLang="en-US" sz="5000" dirty="0" smtClean="0">
                <a:latin typeface="標楷體" pitchFamily="65" charset="-120"/>
                <a:ea typeface="標楷體" pitchFamily="65" charset="-120"/>
              </a:rPr>
              <a:t>救  脫</a:t>
            </a:r>
            <a:r>
              <a:rPr lang="zh-TW" altLang="en-US" sz="5000" dirty="0" smtClean="0">
                <a:latin typeface="標楷體" pitchFamily="65" charset="-120"/>
                <a:ea typeface="標楷體" pitchFamily="65" charset="-120"/>
              </a:rPr>
              <a:t>離</a:t>
            </a:r>
            <a:r>
              <a:rPr lang="zh-TW" altLang="en-US" sz="5000" u="sng" dirty="0" smtClean="0">
                <a:latin typeface="標楷體" pitchFamily="65" charset="-120"/>
                <a:ea typeface="標楷體" pitchFamily="65" charset="-120"/>
              </a:rPr>
              <a:t>埃及</a:t>
            </a:r>
            <a:r>
              <a:rPr lang="zh-TW" altLang="en-US" sz="5000" dirty="0" smtClean="0">
                <a:latin typeface="標楷體" pitchFamily="65" charset="-120"/>
                <a:ea typeface="標楷體" pitchFamily="65" charset="-120"/>
              </a:rPr>
              <a:t>人的手，導出彼個地，到肥媠、開闊的地，到流奶及蜜的地，就是</a:t>
            </a:r>
            <a:r>
              <a:rPr lang="zh-TW" altLang="en-US" sz="5000" u="sng" dirty="0" smtClean="0">
                <a:latin typeface="標楷體" pitchFamily="65" charset="-120"/>
                <a:ea typeface="標楷體" pitchFamily="65" charset="-120"/>
              </a:rPr>
              <a:t>迦南</a:t>
            </a:r>
            <a:r>
              <a:rPr lang="zh-TW" altLang="en-US" sz="5000" dirty="0" smtClean="0">
                <a:latin typeface="標楷體" pitchFamily="65" charset="-120"/>
                <a:ea typeface="標楷體" pitchFamily="65" charset="-120"/>
              </a:rPr>
              <a:t>、</a:t>
            </a:r>
            <a:r>
              <a:rPr lang="zh-TW" altLang="en-US" sz="5000" u="sng" dirty="0" smtClean="0">
                <a:latin typeface="標楷體" pitchFamily="65" charset="-120"/>
                <a:ea typeface="標楷體" pitchFamily="65" charset="-120"/>
              </a:rPr>
              <a:t>赫</a:t>
            </a:r>
            <a:r>
              <a:rPr lang="en-US" altLang="zh-TW" sz="5000" dirty="0" smtClean="0">
                <a:latin typeface="標楷體" pitchFamily="65" charset="-120"/>
                <a:ea typeface="標楷體" pitchFamily="65" charset="-120"/>
              </a:rPr>
              <a:t>(</a:t>
            </a:r>
            <a:r>
              <a:rPr lang="en-US" altLang="zh-TW" sz="5000" dirty="0" err="1" smtClean="0">
                <a:latin typeface="標楷體" pitchFamily="65" charset="-120"/>
                <a:ea typeface="標楷體" pitchFamily="65" charset="-120"/>
              </a:rPr>
              <a:t>hek</a:t>
            </a:r>
            <a:r>
              <a:rPr lang="en-US" altLang="zh-TW" sz="5000" dirty="0" smtClean="0">
                <a:latin typeface="標楷體" pitchFamily="65" charset="-120"/>
                <a:ea typeface="標楷體" pitchFamily="65" charset="-120"/>
              </a:rPr>
              <a:t>)</a:t>
            </a:r>
            <a:r>
              <a:rPr lang="zh-TW" altLang="en-US" sz="5000" dirty="0" smtClean="0">
                <a:latin typeface="標楷體" pitchFamily="65" charset="-120"/>
                <a:ea typeface="標楷體" pitchFamily="65" charset="-120"/>
              </a:rPr>
              <a:t>、</a:t>
            </a:r>
            <a:r>
              <a:rPr lang="zh-TW" altLang="en-US" sz="5000" u="sng" dirty="0" smtClean="0">
                <a:latin typeface="標楷體" pitchFamily="65" charset="-120"/>
                <a:ea typeface="標楷體" pitchFamily="65" charset="-120"/>
              </a:rPr>
              <a:t>亞摩利</a:t>
            </a:r>
            <a:r>
              <a:rPr lang="zh-TW" altLang="en-US" sz="5000" dirty="0" smtClean="0">
                <a:latin typeface="標楷體" pitchFamily="65" charset="-120"/>
                <a:ea typeface="標楷體" pitchFamily="65" charset="-120"/>
              </a:rPr>
              <a:t>、</a:t>
            </a:r>
            <a:r>
              <a:rPr lang="zh-TW" altLang="en-US" sz="5000" u="sng" dirty="0" smtClean="0">
                <a:latin typeface="標楷體" pitchFamily="65" charset="-120"/>
                <a:ea typeface="標楷體" pitchFamily="65" charset="-120"/>
              </a:rPr>
              <a:t>比利洗</a:t>
            </a:r>
            <a:r>
              <a:rPr lang="zh-TW" altLang="en-US" sz="5000" dirty="0" smtClean="0">
                <a:latin typeface="標楷體" pitchFamily="65" charset="-120"/>
                <a:ea typeface="標楷體" pitchFamily="65" charset="-120"/>
              </a:rPr>
              <a:t>、</a:t>
            </a:r>
            <a:r>
              <a:rPr lang="zh-TW" altLang="en-US" sz="5000" u="sng" dirty="0" smtClean="0">
                <a:latin typeface="標楷體" pitchFamily="65" charset="-120"/>
                <a:ea typeface="標楷體" pitchFamily="65" charset="-120"/>
              </a:rPr>
              <a:t>希未</a:t>
            </a:r>
            <a:r>
              <a:rPr lang="zh-TW" altLang="en-US" sz="5000" dirty="0" smtClean="0">
                <a:latin typeface="標楷體" pitchFamily="65" charset="-120"/>
                <a:ea typeface="標楷體" pitchFamily="65" charset="-120"/>
              </a:rPr>
              <a:t>、</a:t>
            </a:r>
            <a:r>
              <a:rPr lang="zh-TW" altLang="en-US" sz="5000" u="sng" dirty="0" smtClean="0">
                <a:latin typeface="標楷體" pitchFamily="65" charset="-120"/>
                <a:ea typeface="標楷體" pitchFamily="65" charset="-120"/>
              </a:rPr>
              <a:t>耶布斯</a:t>
            </a:r>
            <a:r>
              <a:rPr lang="zh-TW" altLang="en-US" sz="5000" dirty="0" smtClean="0">
                <a:latin typeface="標楷體" pitchFamily="65" charset="-120"/>
                <a:ea typeface="標楷體" pitchFamily="65" charset="-120"/>
              </a:rPr>
              <a:t>、許個族的所在。 </a:t>
            </a:r>
            <a:endParaRPr lang="en-US" altLang="zh-TW" sz="5000" dirty="0" smtClean="0">
              <a:latin typeface="標楷體" pitchFamily="65" charset="-120"/>
              <a:ea typeface="標楷體" pitchFamily="65" charset="-120"/>
            </a:endParaRPr>
          </a:p>
        </p:txBody>
      </p:sp>
    </p:spTree>
    <p:extLst>
      <p:ext uri="{BB962C8B-B14F-4D97-AF65-F5344CB8AC3E}">
        <p14:creationId xmlns:p14="http://schemas.microsoft.com/office/powerpoint/2010/main" xmlns="" val="124831219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1249</TotalTime>
  <Words>1875</Words>
  <Application>Microsoft Office PowerPoint</Application>
  <PresentationFormat>On-screen Show (4:3)</PresentationFormat>
  <Paragraphs>79</Paragraphs>
  <Slides>13</Slides>
  <Notes>13</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1_Purple Template 1 Trebuchet</vt:lpstr>
      <vt:lpstr>White with Courier font for code slides</vt:lpstr>
      <vt:lpstr>        讀經      </vt:lpstr>
      <vt:lpstr>出埃及記 3:1</vt:lpstr>
      <vt:lpstr>出埃及記 3:2</vt:lpstr>
      <vt:lpstr>出埃及記 3:3</vt:lpstr>
      <vt:lpstr>出埃及記 3:4</vt:lpstr>
      <vt:lpstr>出埃及記 3:5</vt:lpstr>
      <vt:lpstr>出埃及記 3:6</vt:lpstr>
      <vt:lpstr>出埃及記 3:7</vt:lpstr>
      <vt:lpstr>出埃及記 3:8</vt:lpstr>
      <vt:lpstr>出埃及記 3:9</vt:lpstr>
      <vt:lpstr>出埃及記 3:10</vt:lpstr>
      <vt:lpstr>出埃及記 3:11</vt:lpstr>
      <vt:lpstr>出埃及記 3:12</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STUPID</cp:lastModifiedBy>
  <cp:revision>238</cp:revision>
  <dcterms:created xsi:type="dcterms:W3CDTF">2015-02-07T13:24:58Z</dcterms:created>
  <dcterms:modified xsi:type="dcterms:W3CDTF">2018-09-15T01:12:05Z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