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334" r:id="rId5"/>
    <p:sldId id="335" r:id="rId6"/>
    <p:sldId id="336" r:id="rId7"/>
    <p:sldId id="337" r:id="rId8"/>
    <p:sldId id="338" r:id="rId9"/>
    <p:sldId id="339" r:id="rId10"/>
    <p:sldId id="340" r:id="rId11"/>
    <p:sldId id="34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0" y="-9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11:19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11:24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11:24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11:24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11:25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11:25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11:25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11:26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11:27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楷体" pitchFamily="49" charset="-122"/>
                <a:ea typeface="楷体" pitchFamily="49" charset="-122"/>
              </a:rPr>
              <a:t>        讀經</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1752600" y="1981200"/>
            <a:ext cx="6705600" cy="42672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羅馬書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3:19-26</a:t>
            </a: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 </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endParaRPr>
          </a:p>
          <a:p>
            <a:pPr marL="0" marR="0" lvl="0" indent="0" algn="l" defTabSz="914363" rtl="0" eaLnBrk="1" fontAlgn="auto" latinLnBrk="0" hangingPunct="1">
              <a:lnSpc>
                <a:spcPct val="100000"/>
              </a:lnSpc>
              <a:spcBef>
                <a:spcPct val="0"/>
              </a:spcBef>
              <a:spcAft>
                <a:spcPts val="0"/>
              </a:spcAft>
              <a:buClrTx/>
              <a:buSzTx/>
              <a:buFontTx/>
              <a:buNone/>
              <a:tabLst/>
              <a:defRPr/>
            </a:pP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r>
            <a:b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endPar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羅馬書 </a:t>
            </a:r>
            <a:r>
              <a:rPr lang="en-US" altLang="zh-TW" sz="5400" dirty="0" smtClean="0">
                <a:latin typeface="楷体" pitchFamily="49" charset="-122"/>
                <a:ea typeface="楷体" pitchFamily="49" charset="-122"/>
              </a:rPr>
              <a:t>3:19</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今咱了解，律法一切的要求是對佇律法下的人講的，互人</a:t>
            </a:r>
            <a:r>
              <a:rPr lang="zh-TW" altLang="en-US" sz="5400" dirty="0" smtClean="0">
                <a:latin typeface="標楷體" pitchFamily="65" charset="-120"/>
                <a:ea typeface="標楷體" pitchFamily="65" charset="-120"/>
              </a:rPr>
              <a:t>攏𣍐</a:t>
            </a:r>
            <a:r>
              <a:rPr lang="zh-TW" altLang="en-US" sz="5400" dirty="0" smtClean="0">
                <a:latin typeface="標楷體" pitchFamily="65" charset="-120"/>
                <a:ea typeface="標楷體" pitchFamily="65" charset="-120"/>
              </a:rPr>
              <a:t>當辯解，互全世界攏受上帝審判。</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羅馬書 </a:t>
            </a:r>
            <a:r>
              <a:rPr lang="en-US" altLang="zh-TW" sz="5400" dirty="0" smtClean="0">
                <a:latin typeface="楷体" pitchFamily="49" charset="-122"/>
                <a:ea typeface="楷体" pitchFamily="49" charset="-122"/>
              </a:rPr>
              <a:t>3:20</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63888"/>
          </a:xfrm>
        </p:spPr>
        <p:txBody>
          <a:bodyPr/>
          <a:lstStyle/>
          <a:p>
            <a:pPr marL="0" indent="0">
              <a:buNone/>
            </a:pPr>
            <a:r>
              <a:rPr lang="zh-TW" altLang="en-US" sz="5400" dirty="0" smtClean="0">
                <a:latin typeface="標楷體" pitchFamily="65" charset="-120"/>
                <a:ea typeface="標楷體" pitchFamily="65" charset="-120"/>
              </a:rPr>
              <a:t>所以無人靠守律法的條文會互上帝宣判做義人；對律法，人才知什麼是罪。 </a:t>
            </a:r>
            <a:br>
              <a:rPr lang="zh-TW" altLang="en-US" sz="5400" dirty="0" smtClean="0">
                <a:latin typeface="標楷體" pitchFamily="65" charset="-120"/>
                <a:ea typeface="標楷體" pitchFamily="65" charset="-120"/>
              </a:rPr>
            </a:b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羅馬書 </a:t>
            </a:r>
            <a:r>
              <a:rPr lang="en-US" altLang="zh-TW" sz="5400" dirty="0" smtClean="0">
                <a:latin typeface="楷体" pitchFamily="49" charset="-122"/>
                <a:ea typeface="楷体" pitchFamily="49" charset="-122"/>
              </a:rPr>
              <a:t>3:21</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09600" y="1219200"/>
            <a:ext cx="7848600" cy="2991588"/>
          </a:xfrm>
        </p:spPr>
        <p:txBody>
          <a:bodyPr/>
          <a:lstStyle/>
          <a:p>
            <a:pPr marL="0" indent="0">
              <a:buNone/>
            </a:pPr>
            <a:r>
              <a:rPr lang="zh-TW" altLang="en-US" sz="5400" dirty="0" smtClean="0">
                <a:latin typeface="標楷體" pitchFamily="65" charset="-120"/>
                <a:ea typeface="標楷體" pitchFamily="65" charset="-120"/>
              </a:rPr>
              <a:t>現在，上帝已經給咱指示，</a:t>
            </a:r>
            <a:r>
              <a:rPr lang="zh-TW" altLang="en-US" sz="5400" dirty="0" smtClean="0">
                <a:latin typeface="標楷體" pitchFamily="65" charset="-120"/>
                <a:ea typeface="標楷體" pitchFamily="65" charset="-120"/>
              </a:rPr>
              <a:t>咱呣免</a:t>
            </a:r>
            <a:r>
              <a:rPr lang="zh-TW" altLang="en-US" sz="5400" dirty="0" smtClean="0">
                <a:latin typeface="標楷體" pitchFamily="65" charset="-120"/>
                <a:ea typeface="標楷體" pitchFamily="65" charset="-120"/>
              </a:rPr>
              <a:t>靠律法會當及伊建立合宜的關係</a:t>
            </a:r>
            <a:r>
              <a:rPr lang="zh-TW" altLang="en-US" sz="5400" dirty="0" smtClean="0">
                <a:latin typeface="標楷體" pitchFamily="65" charset="-120"/>
                <a:ea typeface="標楷體" pitchFamily="65" charset="-120"/>
              </a:rPr>
              <a:t>。律</a:t>
            </a:r>
            <a:r>
              <a:rPr lang="zh-TW" altLang="en-US" sz="5400" dirty="0" smtClean="0">
                <a:latin typeface="標楷體" pitchFamily="65" charset="-120"/>
                <a:ea typeface="標楷體" pitchFamily="65" charset="-120"/>
              </a:rPr>
              <a:t>法及先知攏為著這做見證。</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羅馬書 </a:t>
            </a:r>
            <a:r>
              <a:rPr lang="en-US" altLang="zh-TW" sz="5400" dirty="0" smtClean="0">
                <a:latin typeface="楷体" pitchFamily="49" charset="-122"/>
                <a:ea typeface="楷体" pitchFamily="49" charset="-122"/>
              </a:rPr>
              <a:t>3:22</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及上帝建立合宜的關係是通過信耶穌基督。上帝按呢對待所有信基督的人，攏無差別。</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羅馬書 </a:t>
            </a:r>
            <a:r>
              <a:rPr lang="en-US" altLang="zh-TW" sz="5400" dirty="0" smtClean="0">
                <a:latin typeface="楷体" pitchFamily="49" charset="-122"/>
                <a:ea typeface="楷体" pitchFamily="49" charset="-122"/>
              </a:rPr>
              <a:t>3:23</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因為所有的人攏犯罪，致到上帝的榮光</a:t>
            </a:r>
            <a:r>
              <a:rPr lang="zh-TW" altLang="en-US" sz="5400" dirty="0" smtClean="0">
                <a:latin typeface="標楷體" pitchFamily="65" charset="-120"/>
                <a:ea typeface="標楷體" pitchFamily="65" charset="-120"/>
              </a:rPr>
              <a:t>得𣍐</a:t>
            </a:r>
            <a:r>
              <a:rPr lang="zh-TW" altLang="en-US" sz="5400" dirty="0" smtClean="0">
                <a:latin typeface="標楷體" pitchFamily="65" charset="-120"/>
                <a:ea typeface="標楷體" pitchFamily="65" charset="-120"/>
              </a:rPr>
              <a:t>著；</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羅馬書 </a:t>
            </a:r>
            <a:r>
              <a:rPr lang="en-US" altLang="zh-TW" sz="5400" dirty="0" smtClean="0">
                <a:latin typeface="楷体" pitchFamily="49" charset="-122"/>
                <a:ea typeface="楷体" pitchFamily="49" charset="-122"/>
              </a:rPr>
              <a:t>3:24</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不過，對上帝所賜白白的恩典，通過基督耶穌完成的救贖，人通及上帝有合宜的關係。</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PHOTO\in.jpg"/>
          <p:cNvPicPr>
            <a:picLocks noChangeAspect="1" noChangeArrowheads="1"/>
          </p:cNvPicPr>
          <p:nvPr/>
        </p:nvPicPr>
        <p:blipFill>
          <a:blip r:embed="rId3" cstate="print"/>
          <a:srcRect/>
          <a:stretch>
            <a:fillRect/>
          </a:stretch>
        </p:blipFill>
        <p:spPr bwMode="auto">
          <a:xfrm>
            <a:off x="6019800" y="4267200"/>
            <a:ext cx="889695" cy="677863"/>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羅馬書 </a:t>
            </a:r>
            <a:r>
              <a:rPr lang="en-US" altLang="zh-TW" sz="5400" dirty="0" smtClean="0">
                <a:latin typeface="楷体" pitchFamily="49" charset="-122"/>
                <a:ea typeface="楷体" pitchFamily="49" charset="-122"/>
              </a:rPr>
              <a:t>3:25</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09600" y="1295400"/>
            <a:ext cx="7848600" cy="4487382"/>
          </a:xfrm>
        </p:spPr>
        <p:txBody>
          <a:bodyPr/>
          <a:lstStyle/>
          <a:p>
            <a:pPr marL="0" indent="0">
              <a:buNone/>
            </a:pPr>
            <a:r>
              <a:rPr lang="zh-TW" altLang="en-US" sz="5400" dirty="0" smtClean="0">
                <a:latin typeface="標楷體" pitchFamily="65" charset="-120"/>
                <a:ea typeface="標楷體" pitchFamily="65" charset="-120"/>
              </a:rPr>
              <a:t>上帝獻耶穌作贖罪祭，通過伊的死，互人對信來得著赦罪。上帝用按呢來顯明伊的義。佇過去，伊用耐心對待人，寬</a:t>
            </a:r>
            <a:r>
              <a:rPr lang="zh-TW" altLang="en-US" sz="5400" dirty="0" smtClean="0">
                <a:latin typeface="標楷體" pitchFamily="65" charset="-120"/>
                <a:ea typeface="標楷體" pitchFamily="65" charset="-120"/>
              </a:rPr>
              <a:t>容  以</a:t>
            </a:r>
            <a:r>
              <a:rPr lang="zh-TW" altLang="en-US" sz="5400" dirty="0" smtClean="0">
                <a:latin typeface="標楷體" pitchFamily="65" charset="-120"/>
                <a:ea typeface="標楷體" pitchFamily="65" charset="-120"/>
              </a:rPr>
              <a:t>前所犯的罪，</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羅馬書 </a:t>
            </a:r>
            <a:r>
              <a:rPr lang="en-US" altLang="zh-TW" sz="5400" dirty="0" smtClean="0">
                <a:latin typeface="楷体" pitchFamily="49" charset="-122"/>
                <a:ea typeface="楷体" pitchFamily="49" charset="-122"/>
              </a:rPr>
              <a:t>3:26</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欲佇現今此個時顯明伊家己是義，閣互信耶穌的人及伊有合宜的關係。</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1249</TotalTime>
  <Words>1262</Words>
  <Application>Microsoft Office PowerPoint</Application>
  <PresentationFormat>On-screen Show (4:3)</PresentationFormat>
  <Paragraphs>55</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        讀經      </vt:lpstr>
      <vt:lpstr>羅馬書 3:19</vt:lpstr>
      <vt:lpstr>羅馬書 3:20</vt:lpstr>
      <vt:lpstr>羅馬書 3:21</vt:lpstr>
      <vt:lpstr>羅馬書 3:22</vt:lpstr>
      <vt:lpstr>羅馬書 3:23</vt:lpstr>
      <vt:lpstr>羅馬書 3:24</vt:lpstr>
      <vt:lpstr>羅馬書 3:25</vt:lpstr>
      <vt:lpstr>羅馬書 3:26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240</cp:revision>
  <dcterms:created xsi:type="dcterms:W3CDTF">2015-02-07T13:24:58Z</dcterms:created>
  <dcterms:modified xsi:type="dcterms:W3CDTF">2018-11-09T16:27:17Z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