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7"/>
  </p:notesMasterIdLst>
  <p:sldIdLst>
    <p:sldId id="280" r:id="rId4"/>
    <p:sldId id="300" r:id="rId5"/>
    <p:sldId id="301" r:id="rId6"/>
    <p:sldId id="302" r:id="rId7"/>
    <p:sldId id="352" r:id="rId8"/>
    <p:sldId id="329" r:id="rId9"/>
    <p:sldId id="361" r:id="rId10"/>
    <p:sldId id="337" r:id="rId11"/>
    <p:sldId id="338" r:id="rId12"/>
    <p:sldId id="349" r:id="rId13"/>
    <p:sldId id="350" r:id="rId14"/>
    <p:sldId id="360" r:id="rId15"/>
    <p:sldId id="34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6" y="-9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4/19/2019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10:47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 xmlns:p14="http://schemas.microsoft.com/office/powerpoint/2010/main" val="3586916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 xmlns:p14="http://schemas.microsoft.com/office/powerpoint/2010/main" val="3586916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 xmlns:p14="http://schemas.microsoft.com/office/powerpoint/2010/main" val="3586916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 xmlns:p14="http://schemas.microsoft.com/office/powerpoint/2010/main" val="3586916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 xmlns:p14="http://schemas.microsoft.com/office/powerpoint/2010/main" val="2279668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 xmlns:p14="http://schemas.microsoft.com/office/powerpoint/2010/main" val="2396866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4/19/2019 10:46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11007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 xmlns:p14="http://schemas.microsoft.com/office/powerpoint/2010/main" val="3586916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 xmlns:p14="http://schemas.microsoft.com/office/powerpoint/2010/main"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 xmlns:p14="http://schemas.microsoft.com/office/powerpoint/2010/main"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681913" cy="1218695"/>
          </a:xfrm>
        </p:spPr>
        <p:txBody>
          <a:bodyPr/>
          <a:lstStyle/>
          <a:p>
            <a:pPr algn="ctr">
              <a:lnSpc>
                <a:spcPct val="100000"/>
              </a:lnSpc>
            </a:pPr>
            <a:r>
              <a:rPr lang="zh-TW" altLang="en-US" u="sng" dirty="0">
                <a:effectLst/>
                <a:latin typeface="新細明體" pitchFamily="18" charset="-120"/>
                <a:ea typeface="新細明體" pitchFamily="18" charset="-120"/>
              </a:rPr>
              <a:t>啟應讀</a:t>
            </a:r>
            <a:r>
              <a:rPr lang="zh-TW" altLang="en-US" u="sng" dirty="0" smtClean="0">
                <a:effectLst/>
                <a:latin typeface="新細明體" pitchFamily="18" charset="-120"/>
                <a:ea typeface="新細明體" pitchFamily="18" charset="-120"/>
              </a:rPr>
              <a:t>經</a:t>
            </a:r>
            <a:r>
              <a:rPr lang="en-US" altLang="zh-TW" u="sng" dirty="0" smtClean="0">
                <a:effectLst/>
                <a:latin typeface="新細明體" pitchFamily="18" charset="-120"/>
                <a:ea typeface="新細明體" pitchFamily="18" charset="-120"/>
              </a:rPr>
              <a:t/>
            </a:r>
            <a:br>
              <a:rPr lang="en-US" altLang="zh-TW" u="sng" dirty="0" smtClean="0">
                <a:effectLst/>
                <a:latin typeface="新細明體" pitchFamily="18" charset="-120"/>
                <a:ea typeface="新細明體" pitchFamily="18" charset="-120"/>
              </a:rPr>
            </a:br>
            <a:r>
              <a:rPr lang="en-US" altLang="zh-TW" u="sng" dirty="0" smtClean="0">
                <a:effectLst/>
                <a:latin typeface="新細明體" pitchFamily="18" charset="-120"/>
                <a:ea typeface="新細明體" pitchFamily="18" charset="-120"/>
              </a:rPr>
              <a:t>Responsive Reading</a:t>
            </a:r>
            <a:endParaRPr lang="zh-TW" altLang="en-US" u="sng" dirty="0">
              <a:effectLst/>
              <a:latin typeface="新細明體" pitchFamily="18" charset="-120"/>
              <a:ea typeface="新細明體" pitchFamily="18" charset="-120"/>
            </a:endParaRPr>
          </a:p>
        </p:txBody>
      </p:sp>
      <p:sp>
        <p:nvSpPr>
          <p:cNvPr id="3" name="Subtitle 2"/>
          <p:cNvSpPr>
            <a:spLocks noGrp="1"/>
          </p:cNvSpPr>
          <p:nvPr>
            <p:ph type="subTitle" idx="1"/>
          </p:nvPr>
        </p:nvSpPr>
        <p:spPr>
          <a:xfrm>
            <a:off x="381000" y="2209800"/>
            <a:ext cx="8458200" cy="3352800"/>
          </a:xfrm>
        </p:spPr>
        <p:txBody>
          <a:bodyPr/>
          <a:lstStyle/>
          <a:p>
            <a:r>
              <a:rPr lang="zh-TW" altLang="en-US" sz="5000" spc="-150" dirty="0" smtClean="0">
                <a:ln w="3175">
                  <a:noFill/>
                </a:ln>
                <a:solidFill>
                  <a:schemeClr val="tx1"/>
                </a:solidFill>
                <a:latin typeface="+mn-ea"/>
                <a:cs typeface="Arial" charset="0"/>
              </a:rPr>
              <a:t>路加福音       </a:t>
            </a:r>
            <a:r>
              <a:rPr lang="en-US" altLang="zh-TW" sz="4400" spc="-150" dirty="0" smtClean="0">
                <a:ln w="3175">
                  <a:noFill/>
                </a:ln>
                <a:solidFill>
                  <a:schemeClr val="tx1"/>
                </a:solidFill>
                <a:latin typeface="+mn-ea"/>
                <a:cs typeface="Arial" charset="0"/>
              </a:rPr>
              <a:t>Luke</a:t>
            </a:r>
            <a:r>
              <a:rPr lang="zh-TW" altLang="en-US" sz="4400" spc="-150" dirty="0" smtClean="0">
                <a:ln w="3175">
                  <a:noFill/>
                </a:ln>
                <a:solidFill>
                  <a:schemeClr val="tx1"/>
                </a:solidFill>
                <a:latin typeface="楷体" panose="02010609060101010101" pitchFamily="49" charset="-122"/>
                <a:ea typeface="楷体" panose="02010609060101010101" pitchFamily="49" charset="-122"/>
                <a:cs typeface="Arial" charset="0"/>
              </a:rPr>
              <a:t>       </a:t>
            </a:r>
            <a:r>
              <a:rPr lang="en-US" altLang="zh-TW" sz="4400" spc="-150" dirty="0" smtClean="0">
                <a:ln w="3175">
                  <a:noFill/>
                </a:ln>
                <a:solidFill>
                  <a:schemeClr val="tx1"/>
                </a:solidFill>
                <a:latin typeface="楷体" panose="02010609060101010101" pitchFamily="49" charset="-122"/>
                <a:ea typeface="楷体" panose="02010609060101010101" pitchFamily="49" charset="-122"/>
                <a:cs typeface="Arial" charset="0"/>
              </a:rPr>
              <a:t>24:1-6</a:t>
            </a:r>
            <a:endParaRPr lang="en-US" altLang="zh-TW" sz="4400" spc="-150" dirty="0">
              <a:ln w="3175">
                <a:noFill/>
              </a:ln>
              <a:solidFill>
                <a:schemeClr val="tx1"/>
              </a:solidFill>
              <a:latin typeface="楷体" panose="02010609060101010101" pitchFamily="49" charset="-122"/>
              <a:ea typeface="楷体" panose="02010609060101010101" pitchFamily="49" charset="-122"/>
              <a:cs typeface="Arial" charset="0"/>
            </a:endParaRPr>
          </a:p>
          <a:p>
            <a:r>
              <a:rPr lang="zh-TW" altLang="zh-TW" sz="5000" dirty="0" smtClean="0"/>
              <a:t>哥林多前</a:t>
            </a:r>
            <a:r>
              <a:rPr lang="zh-TW" altLang="zh-TW" sz="5000" dirty="0" smtClean="0"/>
              <a:t>書</a:t>
            </a:r>
            <a:r>
              <a:rPr lang="en-US" altLang="zh-TW" sz="5000" dirty="0" smtClean="0"/>
              <a:t>  </a:t>
            </a:r>
            <a:r>
              <a:rPr lang="en-US" altLang="zh-TW" sz="4200" spc="-150" dirty="0" smtClean="0">
                <a:ln w="3175">
                  <a:noFill/>
                </a:ln>
                <a:solidFill>
                  <a:schemeClr val="tx1"/>
                </a:solidFill>
                <a:latin typeface="+mn-ea"/>
                <a:cs typeface="Arial" charset="0"/>
              </a:rPr>
              <a:t>1 Corinthians  </a:t>
            </a:r>
            <a:r>
              <a:rPr lang="en-US" altLang="zh-TW" sz="4200" spc="-150" dirty="0" smtClean="0">
                <a:ln w="3175">
                  <a:noFill/>
                </a:ln>
                <a:solidFill>
                  <a:schemeClr val="tx1"/>
                </a:solidFill>
                <a:latin typeface="楷体" panose="02010609060101010101" pitchFamily="49" charset="-122"/>
                <a:ea typeface="楷体" panose="02010609060101010101" pitchFamily="49" charset="-122"/>
                <a:cs typeface="Arial" charset="0"/>
              </a:rPr>
              <a:t>15</a:t>
            </a:r>
            <a:r>
              <a:rPr lang="en-US" altLang="zh-TW" sz="4200" spc="-150" dirty="0" smtClean="0">
                <a:ln w="3175">
                  <a:noFill/>
                </a:ln>
                <a:solidFill>
                  <a:schemeClr val="tx1"/>
                </a:solidFill>
                <a:latin typeface="楷体" panose="02010609060101010101" pitchFamily="49" charset="-122"/>
                <a:ea typeface="楷体" panose="02010609060101010101" pitchFamily="49" charset="-122"/>
                <a:cs typeface="Arial" charset="0"/>
              </a:rPr>
              <a:t>:3-4,55</a:t>
            </a:r>
            <a:endParaRPr lang="en-US" altLang="zh-TW" sz="4200" spc="-150" dirty="0" smtClean="0">
              <a:ln w="3175">
                <a:noFill/>
              </a:ln>
              <a:solidFill>
                <a:schemeClr val="tx1"/>
              </a:solidFill>
              <a:latin typeface="楷体" panose="02010609060101010101" pitchFamily="49" charset="-122"/>
              <a:ea typeface="楷体" panose="02010609060101010101" pitchFamily="49" charset="-122"/>
              <a:cs typeface="Arial" charset="0"/>
            </a:endParaRPr>
          </a:p>
          <a:p>
            <a:r>
              <a:rPr lang="zh-TW" altLang="zh-TW" sz="5000" dirty="0" smtClean="0"/>
              <a:t>啟示</a:t>
            </a:r>
            <a:r>
              <a:rPr lang="zh-TW" altLang="zh-TW" sz="5000" dirty="0" smtClean="0"/>
              <a:t>錄</a:t>
            </a:r>
            <a:r>
              <a:rPr lang="en-US" altLang="zh-TW" sz="5000" dirty="0" smtClean="0"/>
              <a:t>           </a:t>
            </a:r>
            <a:r>
              <a:rPr lang="en-US" altLang="zh-TW" sz="4400" spc="-150" dirty="0" smtClean="0">
                <a:ln w="3175">
                  <a:noFill/>
                </a:ln>
                <a:solidFill>
                  <a:schemeClr val="tx1"/>
                </a:solidFill>
                <a:latin typeface="+mn-ea"/>
                <a:cs typeface="Arial" charset="0"/>
              </a:rPr>
              <a:t>Revelation </a:t>
            </a:r>
            <a:r>
              <a:rPr lang="en-US" altLang="zh-TW" sz="4400" spc="-150" dirty="0" smtClean="0">
                <a:ln w="3175">
                  <a:noFill/>
                </a:ln>
                <a:solidFill>
                  <a:schemeClr val="tx1"/>
                </a:solidFill>
                <a:latin typeface="+mn-ea"/>
                <a:cs typeface="Arial" charset="0"/>
              </a:rPr>
              <a:t>   </a:t>
            </a:r>
            <a:r>
              <a:rPr lang="en-US" altLang="zh-TW" sz="4200" spc="-150" dirty="0" smtClean="0">
                <a:ln w="3175">
                  <a:noFill/>
                </a:ln>
                <a:solidFill>
                  <a:schemeClr val="tx1"/>
                </a:solidFill>
                <a:latin typeface="楷体" panose="02010609060101010101" pitchFamily="49" charset="-122"/>
                <a:ea typeface="楷体" panose="02010609060101010101" pitchFamily="49" charset="-122"/>
                <a:cs typeface="Arial" charset="0"/>
              </a:rPr>
              <a:t>  </a:t>
            </a:r>
            <a:r>
              <a:rPr lang="en-US" altLang="zh-TW" sz="4200" spc="-150" dirty="0" smtClean="0">
                <a:ln w="3175">
                  <a:noFill/>
                </a:ln>
                <a:solidFill>
                  <a:schemeClr val="tx1"/>
                </a:solidFill>
                <a:latin typeface="楷体" panose="02010609060101010101" pitchFamily="49" charset="-122"/>
                <a:ea typeface="楷体" panose="02010609060101010101" pitchFamily="49" charset="-122"/>
                <a:cs typeface="Arial" charset="0"/>
              </a:rPr>
              <a:t>1</a:t>
            </a:r>
            <a:r>
              <a:rPr lang="en-US" altLang="zh-TW" sz="4400" spc="-150" dirty="0" smtClean="0">
                <a:ln w="3175">
                  <a:noFill/>
                </a:ln>
                <a:solidFill>
                  <a:schemeClr val="tx1"/>
                </a:solidFill>
                <a:latin typeface="楷体" panose="02010609060101010101" pitchFamily="49" charset="-122"/>
                <a:ea typeface="楷体" panose="02010609060101010101" pitchFamily="49" charset="-122"/>
                <a:cs typeface="Arial" charset="0"/>
              </a:rPr>
              <a:t>:17-18</a:t>
            </a:r>
            <a:endParaRPr lang="en-US" altLang="zh-TW" sz="4400" spc="-150" dirty="0" smtClean="0">
              <a:ln w="3175">
                <a:noFill/>
              </a:ln>
              <a:solidFill>
                <a:schemeClr val="tx1"/>
              </a:solidFill>
              <a:latin typeface="楷体" panose="02010609060101010101" pitchFamily="49" charset="-122"/>
              <a:ea typeface="楷体" panose="02010609060101010101" pitchFamily="49" charset="-122"/>
              <a:cs typeface="Arial" charset="0"/>
            </a:endParaRPr>
          </a:p>
          <a:p>
            <a:r>
              <a:rPr lang="zh-TW" altLang="zh-TW" sz="5000" dirty="0" smtClean="0"/>
              <a:t>以賽亞</a:t>
            </a:r>
            <a:r>
              <a:rPr lang="zh-TW" altLang="zh-TW" sz="5000" dirty="0" smtClean="0"/>
              <a:t>書</a:t>
            </a:r>
            <a:r>
              <a:rPr lang="en-US" altLang="zh-TW" sz="5000" dirty="0" smtClean="0"/>
              <a:t>       </a:t>
            </a:r>
            <a:r>
              <a:rPr lang="en-US" altLang="zh-TW" sz="4400" spc="-150" dirty="0" smtClean="0">
                <a:ln w="3175">
                  <a:noFill/>
                </a:ln>
                <a:solidFill>
                  <a:schemeClr val="tx1"/>
                </a:solidFill>
                <a:latin typeface="+mn-ea"/>
                <a:cs typeface="Arial" charset="0"/>
              </a:rPr>
              <a:t>Isaiah</a:t>
            </a:r>
            <a:r>
              <a:rPr lang="en-US" altLang="zh-TW" sz="4400" spc="-150" dirty="0" smtClean="0">
                <a:ln w="3175">
                  <a:noFill/>
                </a:ln>
                <a:solidFill>
                  <a:schemeClr val="tx1"/>
                </a:solidFill>
                <a:latin typeface="楷体" panose="02010609060101010101" pitchFamily="49" charset="-122"/>
                <a:ea typeface="楷体" panose="02010609060101010101" pitchFamily="49" charset="-122"/>
                <a:cs typeface="Arial" charset="0"/>
              </a:rPr>
              <a:t>      25:8</a:t>
            </a:r>
            <a:endParaRPr lang="en-US" altLang="zh-TW" sz="4400" spc="-150" dirty="0" smtClean="0">
              <a:ln w="3175">
                <a:noFill/>
              </a:ln>
              <a:solidFill>
                <a:schemeClr val="tx1"/>
              </a:solidFill>
              <a:latin typeface="楷体" panose="02010609060101010101" pitchFamily="49" charset="-122"/>
              <a:ea typeface="楷体" panose="02010609060101010101" pitchFamily="49" charset="-122"/>
              <a:cs typeface="Arial" charset="0"/>
            </a:endParaRPr>
          </a:p>
          <a:p>
            <a:endParaRPr lang="en-US" altLang="zh-TW" sz="5000" spc="-150" dirty="0">
              <a:ln w="3175">
                <a:noFill/>
              </a:ln>
              <a:solidFill>
                <a:schemeClr val="tx1"/>
              </a:solidFill>
              <a:latin typeface="楷体" panose="02010609060101010101" pitchFamily="49" charset="-122"/>
              <a:ea typeface="楷体" panose="02010609060101010101" pitchFamily="49" charset="-122"/>
              <a:cs typeface="Arial" charset="0"/>
            </a:endParaRPr>
          </a:p>
          <a:p>
            <a:pPr algn="ctr"/>
            <a:endParaRPr lang="en-US" altLang="zh-TW" sz="5000" spc="-150" dirty="0">
              <a:ln w="3175">
                <a:noFill/>
              </a:ln>
              <a:solidFill>
                <a:schemeClr val="tx1"/>
              </a:solidFill>
              <a:latin typeface="楷体" panose="02010609060101010101" pitchFamily="49" charset="-122"/>
              <a:ea typeface="楷体" panose="02010609060101010101" pitchFamily="49" charset="-122"/>
              <a:cs typeface="Arial" charset="0"/>
            </a:endParaRPr>
          </a:p>
          <a:p>
            <a:pPr algn="ctr"/>
            <a:endParaRPr lang="en-US" sz="5000" spc="-150" dirty="0">
              <a:ln w="3175">
                <a:noFill/>
              </a:ln>
              <a:solidFill>
                <a:schemeClr val="tx1"/>
              </a:solidFill>
              <a:latin typeface="楷体" panose="02010609060101010101" pitchFamily="49" charset="-122"/>
              <a:ea typeface="楷体" panose="02010609060101010101" pitchFamily="49" charset="-122"/>
              <a:cs typeface="Arial" charset="0"/>
            </a:endParaRPr>
          </a:p>
          <a:p>
            <a:pPr algn="ctr"/>
            <a:endParaRPr lang="en-US" sz="5000" dirty="0">
              <a:solidFill>
                <a:schemeClr val="tx1"/>
              </a:solidFill>
            </a:endParaRPr>
          </a:p>
        </p:txBody>
      </p:sp>
    </p:spTree>
    <p:extLst>
      <p:ext uri="{BB962C8B-B14F-4D97-AF65-F5344CB8AC3E}">
        <p14:creationId xmlns="" xmlns:p14="http://schemas.microsoft.com/office/powerpoint/2010/main" val="3770709836"/>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en-US" altLang="zh-TW" sz="5400" u="sng" dirty="0">
                <a:effectLst/>
                <a:latin typeface="新細明體" pitchFamily="18" charset="-120"/>
                <a:ea typeface="新細明體" pitchFamily="18" charset="-120"/>
              </a:rPr>
              <a:t>Responsive Reading</a:t>
            </a:r>
            <a:endParaRPr lang="zh-TW" altLang="en-US" sz="5000" dirty="0">
              <a:effectLst/>
              <a:latin typeface="新細明體" pitchFamily="18" charset="-120"/>
              <a:ea typeface="新細明體" pitchFamily="18" charset="-120"/>
            </a:endParaRPr>
          </a:p>
        </p:txBody>
      </p:sp>
      <p:sp>
        <p:nvSpPr>
          <p:cNvPr id="3" name="Subtitle 2"/>
          <p:cNvSpPr>
            <a:spLocks noGrp="1"/>
          </p:cNvSpPr>
          <p:nvPr>
            <p:ph type="body" sz="quarter" idx="10"/>
          </p:nvPr>
        </p:nvSpPr>
        <p:spPr>
          <a:xfrm>
            <a:off x="685800" y="1066800"/>
            <a:ext cx="7924800" cy="4062651"/>
          </a:xfrm>
        </p:spPr>
        <p:txBody>
          <a:bodyPr/>
          <a:lstStyle/>
          <a:p>
            <a:pPr marL="0" indent="0" algn="ctr">
              <a:buNone/>
            </a:pPr>
            <a:r>
              <a:rPr lang="en-US" altLang="zh-TW" sz="4400" u="sng" dirty="0">
                <a:latin typeface="+mj-lt"/>
                <a:ea typeface="+mj-ea"/>
              </a:rPr>
              <a:t>Leader</a:t>
            </a:r>
            <a:endParaRPr lang="en-US" altLang="zh-TW" sz="4400" dirty="0">
              <a:latin typeface="+mj-lt"/>
              <a:ea typeface="+mj-ea"/>
            </a:endParaRPr>
          </a:p>
          <a:p>
            <a:pPr marL="0" indent="0">
              <a:buNone/>
            </a:pPr>
            <a:r>
              <a:rPr lang="en-US" altLang="zh-TW" sz="4400" dirty="0" smtClean="0"/>
              <a:t>the men said to them, “Why do you seek the living among the dead</a:t>
            </a:r>
            <a:r>
              <a:rPr lang="en-US" altLang="zh-TW" sz="4400" dirty="0" smtClean="0"/>
              <a:t>?</a:t>
            </a:r>
          </a:p>
          <a:p>
            <a:pPr marL="0" indent="0" algn="ctr">
              <a:buNone/>
            </a:pPr>
            <a:r>
              <a:rPr lang="en-US" altLang="zh-TW" sz="4400" u="sng" dirty="0" smtClean="0">
                <a:solidFill>
                  <a:srgbClr val="FFFF00"/>
                </a:solidFill>
                <a:latin typeface="+mj-lt"/>
                <a:ea typeface="+mj-ea"/>
              </a:rPr>
              <a:t>Together</a:t>
            </a:r>
          </a:p>
          <a:p>
            <a:pPr marL="0" indent="0" algn="ctr">
              <a:buNone/>
            </a:pPr>
            <a:r>
              <a:rPr lang="en-US" altLang="zh-TW" sz="4400" dirty="0" smtClean="0">
                <a:solidFill>
                  <a:srgbClr val="FFFF00"/>
                </a:solidFill>
                <a:latin typeface="+mj-lt"/>
                <a:ea typeface="+mj-ea"/>
              </a:rPr>
              <a:t>He is not here, but has risen.</a:t>
            </a:r>
            <a:endParaRPr lang="zh-TW" altLang="en-US" sz="4400" dirty="0">
              <a:solidFill>
                <a:srgbClr val="FFFF00"/>
              </a:solidFill>
              <a:latin typeface="+mj-lt"/>
              <a:ea typeface="+mj-ea"/>
            </a:endParaRPr>
          </a:p>
        </p:txBody>
      </p:sp>
    </p:spTree>
    <p:extLst>
      <p:ext uri="{BB962C8B-B14F-4D97-AF65-F5344CB8AC3E}">
        <p14:creationId xmlns="" xmlns:p14="http://schemas.microsoft.com/office/powerpoint/2010/main" val="122437793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en-US" altLang="zh-TW" sz="5400" u="sng" dirty="0">
                <a:effectLst/>
                <a:latin typeface="新細明體" pitchFamily="18" charset="-120"/>
                <a:ea typeface="新細明體" pitchFamily="18" charset="-120"/>
              </a:rPr>
              <a:t>Responsive Reading</a:t>
            </a:r>
            <a:endParaRPr lang="zh-TW" altLang="en-US" sz="5000" dirty="0">
              <a:effectLst/>
              <a:latin typeface="新細明體" pitchFamily="18" charset="-120"/>
              <a:ea typeface="新細明體" pitchFamily="18" charset="-120"/>
            </a:endParaRPr>
          </a:p>
        </p:txBody>
      </p:sp>
      <p:sp>
        <p:nvSpPr>
          <p:cNvPr id="3" name="Subtitle 2"/>
          <p:cNvSpPr>
            <a:spLocks noGrp="1"/>
          </p:cNvSpPr>
          <p:nvPr>
            <p:ph type="body" sz="quarter" idx="10"/>
          </p:nvPr>
        </p:nvSpPr>
        <p:spPr>
          <a:xfrm>
            <a:off x="685800" y="1066800"/>
            <a:ext cx="7924800" cy="5146024"/>
          </a:xfrm>
        </p:spPr>
        <p:txBody>
          <a:bodyPr/>
          <a:lstStyle/>
          <a:p>
            <a:pPr marL="0" indent="0" algn="ctr">
              <a:buNone/>
            </a:pPr>
            <a:r>
              <a:rPr lang="en-US" altLang="zh-TW" sz="4400" u="sng" dirty="0">
                <a:latin typeface="+mj-lt"/>
                <a:ea typeface="+mj-ea"/>
              </a:rPr>
              <a:t>Leader</a:t>
            </a:r>
            <a:endParaRPr lang="en-US" altLang="zh-TW" sz="4400" dirty="0">
              <a:latin typeface="+mj-lt"/>
              <a:ea typeface="+mj-ea"/>
            </a:endParaRPr>
          </a:p>
          <a:p>
            <a:pPr marL="0" indent="0" algn="ctr">
              <a:buNone/>
            </a:pPr>
            <a:r>
              <a:rPr lang="en-US" altLang="zh-TW" sz="4400" dirty="0" smtClean="0"/>
              <a:t>Christ died for our sins in accordance with the Scriptures,</a:t>
            </a:r>
            <a:r>
              <a:rPr lang="en-US" altLang="zh-TW" sz="4400" baseline="30000" dirty="0" smtClean="0"/>
              <a:t> </a:t>
            </a:r>
            <a:r>
              <a:rPr lang="en-US" altLang="zh-TW" sz="4400" dirty="0" smtClean="0"/>
              <a:t>that he was buried, </a:t>
            </a:r>
            <a:r>
              <a:rPr lang="en-US" altLang="zh-TW" sz="4400" u="sng" dirty="0" err="1" smtClean="0">
                <a:solidFill>
                  <a:srgbClr val="FFFF00"/>
                </a:solidFill>
                <a:latin typeface="+mj-lt"/>
                <a:ea typeface="+mj-ea"/>
              </a:rPr>
              <a:t>Congr</a:t>
            </a:r>
            <a:r>
              <a:rPr lang="en-US" altLang="zh-TW" sz="4400" u="sng" dirty="0" smtClean="0">
                <a:solidFill>
                  <a:srgbClr val="FFFF00"/>
                </a:solidFill>
                <a:latin typeface="+mj-lt"/>
                <a:ea typeface="+mj-ea"/>
              </a:rPr>
              <a:t>.</a:t>
            </a:r>
            <a:endParaRPr lang="zh-TW" altLang="en-US" sz="4400" dirty="0" smtClean="0">
              <a:solidFill>
                <a:srgbClr val="FFFF00"/>
              </a:solidFill>
              <a:latin typeface="+mj-lt"/>
              <a:ea typeface="+mj-ea"/>
            </a:endParaRPr>
          </a:p>
          <a:p>
            <a:pPr>
              <a:buNone/>
            </a:pPr>
            <a:r>
              <a:rPr lang="en-US" altLang="zh-TW" sz="4400" dirty="0" smtClean="0"/>
              <a:t>  </a:t>
            </a:r>
            <a:r>
              <a:rPr lang="en-US" altLang="zh-TW" sz="4400" dirty="0" smtClean="0">
                <a:solidFill>
                  <a:srgbClr val="FFFF00"/>
                </a:solidFill>
              </a:rPr>
              <a:t>That </a:t>
            </a:r>
            <a:r>
              <a:rPr lang="en-US" altLang="zh-TW" sz="4400" dirty="0" smtClean="0">
                <a:solidFill>
                  <a:srgbClr val="FFFF00"/>
                </a:solidFill>
              </a:rPr>
              <a:t>he was raised on the third day in accordance with the Scriptures.</a:t>
            </a:r>
            <a:endParaRPr lang="zh-TW" altLang="zh-TW" sz="4400" dirty="0">
              <a:solidFill>
                <a:srgbClr val="FFFF00"/>
              </a:solidFill>
            </a:endParaRPr>
          </a:p>
        </p:txBody>
      </p:sp>
    </p:spTree>
    <p:extLst>
      <p:ext uri="{BB962C8B-B14F-4D97-AF65-F5344CB8AC3E}">
        <p14:creationId xmlns="" xmlns:p14="http://schemas.microsoft.com/office/powerpoint/2010/main" val="122437793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en-US" altLang="zh-TW" sz="5400" u="sng" dirty="0">
                <a:effectLst/>
                <a:latin typeface="新細明體" pitchFamily="18" charset="-120"/>
                <a:ea typeface="新細明體" pitchFamily="18" charset="-120"/>
              </a:rPr>
              <a:t>Responsive Reading</a:t>
            </a:r>
            <a:endParaRPr lang="zh-TW" altLang="en-US" sz="5000" dirty="0">
              <a:effectLst/>
              <a:latin typeface="新細明體" pitchFamily="18" charset="-120"/>
              <a:ea typeface="新細明體" pitchFamily="18" charset="-120"/>
            </a:endParaRPr>
          </a:p>
        </p:txBody>
      </p:sp>
      <p:sp>
        <p:nvSpPr>
          <p:cNvPr id="3" name="Subtitle 2"/>
          <p:cNvSpPr>
            <a:spLocks noGrp="1"/>
          </p:cNvSpPr>
          <p:nvPr>
            <p:ph type="body" sz="quarter" idx="10"/>
          </p:nvPr>
        </p:nvSpPr>
        <p:spPr>
          <a:xfrm>
            <a:off x="685800" y="1066800"/>
            <a:ext cx="7924800" cy="2843855"/>
          </a:xfrm>
        </p:spPr>
        <p:txBody>
          <a:bodyPr/>
          <a:lstStyle/>
          <a:p>
            <a:pPr marL="0" indent="0" algn="ctr">
              <a:buNone/>
            </a:pPr>
            <a:r>
              <a:rPr lang="en-US" altLang="zh-TW" sz="4400" u="sng" dirty="0">
                <a:latin typeface="+mj-lt"/>
                <a:ea typeface="+mj-ea"/>
              </a:rPr>
              <a:t>Leader</a:t>
            </a:r>
            <a:endParaRPr lang="en-US" altLang="zh-TW" sz="4400" dirty="0">
              <a:latin typeface="+mj-lt"/>
              <a:ea typeface="+mj-ea"/>
            </a:endParaRPr>
          </a:p>
          <a:p>
            <a:pPr marL="0" indent="0">
              <a:buNone/>
            </a:pPr>
            <a:r>
              <a:rPr lang="en-US" altLang="zh-TW" sz="4400" dirty="0" smtClean="0"/>
              <a:t>O death, where is your victory</a:t>
            </a:r>
            <a:r>
              <a:rPr lang="en-US" altLang="zh-TW" sz="4400" dirty="0" smtClean="0"/>
              <a:t>?</a:t>
            </a:r>
          </a:p>
          <a:p>
            <a:pPr marL="0" indent="0" algn="ctr">
              <a:buNone/>
            </a:pPr>
            <a:r>
              <a:rPr lang="en-US" altLang="zh-TW" sz="4400" u="sng" dirty="0" err="1" smtClean="0">
                <a:solidFill>
                  <a:srgbClr val="FFFF00"/>
                </a:solidFill>
                <a:latin typeface="+mj-lt"/>
                <a:ea typeface="+mj-ea"/>
              </a:rPr>
              <a:t>Congr</a:t>
            </a:r>
            <a:r>
              <a:rPr lang="en-US" altLang="zh-TW" sz="4400" u="sng" dirty="0" smtClean="0">
                <a:solidFill>
                  <a:srgbClr val="FFFF00"/>
                </a:solidFill>
                <a:latin typeface="+mj-lt"/>
                <a:ea typeface="+mj-ea"/>
              </a:rPr>
              <a:t>.</a:t>
            </a:r>
            <a:endParaRPr lang="zh-TW" altLang="en-US" sz="4400" dirty="0" smtClean="0">
              <a:solidFill>
                <a:srgbClr val="FFFF00"/>
              </a:solidFill>
              <a:latin typeface="+mj-lt"/>
              <a:ea typeface="+mj-ea"/>
            </a:endParaRPr>
          </a:p>
          <a:p>
            <a:pPr>
              <a:buNone/>
            </a:pPr>
            <a:r>
              <a:rPr lang="en-US" altLang="zh-TW" sz="4400" dirty="0" smtClean="0">
                <a:solidFill>
                  <a:srgbClr val="FFFF00"/>
                </a:solidFill>
              </a:rPr>
              <a:t>O death, where is your sting?</a:t>
            </a:r>
            <a:endParaRPr lang="zh-TW" altLang="zh-TW" sz="4400" dirty="0">
              <a:solidFill>
                <a:srgbClr val="FFFF00"/>
              </a:solidFill>
            </a:endParaRPr>
          </a:p>
        </p:txBody>
      </p:sp>
    </p:spTree>
    <p:extLst>
      <p:ext uri="{BB962C8B-B14F-4D97-AF65-F5344CB8AC3E}">
        <p14:creationId xmlns="" xmlns:p14="http://schemas.microsoft.com/office/powerpoint/2010/main" val="122437793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830997"/>
          </a:xfrm>
        </p:spPr>
        <p:txBody>
          <a:bodyPr/>
          <a:lstStyle/>
          <a:p>
            <a:pPr algn="ctr">
              <a:lnSpc>
                <a:spcPct val="100000"/>
              </a:lnSpc>
            </a:pPr>
            <a:r>
              <a:rPr lang="en-US" altLang="zh-TW" sz="5400" u="sng" dirty="0">
                <a:effectLst/>
                <a:latin typeface="新細明體" pitchFamily="18" charset="-120"/>
                <a:ea typeface="新細明體" pitchFamily="18" charset="-120"/>
              </a:rPr>
              <a:t>Responsive Reading</a:t>
            </a:r>
            <a:endParaRPr lang="zh-TW" altLang="en-US" sz="5000" dirty="0">
              <a:effectLst/>
              <a:latin typeface="新細明體" pitchFamily="18" charset="-120"/>
              <a:ea typeface="新細明體" pitchFamily="18" charset="-120"/>
            </a:endParaRPr>
          </a:p>
        </p:txBody>
      </p:sp>
      <p:sp>
        <p:nvSpPr>
          <p:cNvPr id="3" name="Subtitle 2"/>
          <p:cNvSpPr>
            <a:spLocks noGrp="1"/>
          </p:cNvSpPr>
          <p:nvPr>
            <p:ph type="body" sz="quarter" idx="10"/>
          </p:nvPr>
        </p:nvSpPr>
        <p:spPr>
          <a:xfrm>
            <a:off x="381000" y="914400"/>
            <a:ext cx="8458200" cy="5321457"/>
          </a:xfrm>
        </p:spPr>
        <p:txBody>
          <a:bodyPr/>
          <a:lstStyle/>
          <a:p>
            <a:pPr marL="0" indent="0" algn="ctr">
              <a:buNone/>
            </a:pPr>
            <a:r>
              <a:rPr lang="en-US" altLang="zh-TW" sz="3800" u="sng" dirty="0">
                <a:latin typeface="+mj-lt"/>
                <a:ea typeface="+mj-ea"/>
              </a:rPr>
              <a:t>Leader</a:t>
            </a:r>
            <a:endParaRPr lang="en-US" altLang="zh-TW" sz="3800" dirty="0">
              <a:latin typeface="+mj-lt"/>
              <a:ea typeface="+mj-ea"/>
            </a:endParaRPr>
          </a:p>
          <a:p>
            <a:pPr marL="0" indent="0" algn="ctr">
              <a:buNone/>
            </a:pPr>
            <a:r>
              <a:rPr lang="zh-TW" altLang="zh-TW" sz="3800" dirty="0">
                <a:latin typeface="+mj-lt"/>
              </a:rPr>
              <a:t> </a:t>
            </a:r>
            <a:r>
              <a:rPr lang="en-US" altLang="zh-TW" sz="3800" dirty="0" smtClean="0"/>
              <a:t>Jesus said, “I am the first and the last, and the living one.</a:t>
            </a:r>
            <a:endParaRPr lang="en-US" altLang="zh-TW" sz="3800" dirty="0">
              <a:latin typeface="+mj-lt"/>
            </a:endParaRPr>
          </a:p>
          <a:p>
            <a:pPr marL="0" indent="0" algn="ctr">
              <a:buNone/>
            </a:pPr>
            <a:r>
              <a:rPr lang="zh-TW" altLang="zh-TW" sz="3800" dirty="0">
                <a:solidFill>
                  <a:srgbClr val="FFFF00"/>
                </a:solidFill>
                <a:latin typeface="+mj-lt"/>
              </a:rPr>
              <a:t> </a:t>
            </a:r>
            <a:r>
              <a:rPr lang="en-US" altLang="zh-TW" sz="3800" u="sng" dirty="0" err="1">
                <a:solidFill>
                  <a:srgbClr val="FFFF00"/>
                </a:solidFill>
                <a:latin typeface="+mj-lt"/>
                <a:ea typeface="+mj-ea"/>
              </a:rPr>
              <a:t>Congr</a:t>
            </a:r>
            <a:r>
              <a:rPr lang="en-US" altLang="zh-TW" sz="3800" u="sng" dirty="0">
                <a:solidFill>
                  <a:srgbClr val="FFFF00"/>
                </a:solidFill>
                <a:latin typeface="+mj-lt"/>
                <a:ea typeface="+mj-ea"/>
              </a:rPr>
              <a:t>.</a:t>
            </a:r>
            <a:endParaRPr lang="zh-TW" altLang="en-US" sz="3800" dirty="0">
              <a:solidFill>
                <a:srgbClr val="FFFF00"/>
              </a:solidFill>
              <a:latin typeface="+mj-lt"/>
              <a:ea typeface="+mj-ea"/>
            </a:endParaRPr>
          </a:p>
          <a:p>
            <a:pPr marL="0" indent="0" algn="ctr">
              <a:buNone/>
            </a:pPr>
            <a:r>
              <a:rPr lang="en-US" altLang="zh-TW" sz="3800" dirty="0" smtClean="0">
                <a:solidFill>
                  <a:srgbClr val="FFFF00"/>
                </a:solidFill>
              </a:rPr>
              <a:t>I died, and behold I am alive forevermore</a:t>
            </a:r>
            <a:r>
              <a:rPr lang="en-US" altLang="zh-TW" sz="3800" dirty="0" smtClean="0">
                <a:solidFill>
                  <a:srgbClr val="FFFF00"/>
                </a:solidFill>
              </a:rPr>
              <a:t>,</a:t>
            </a:r>
          </a:p>
          <a:p>
            <a:pPr marL="0" indent="0" algn="ctr">
              <a:buNone/>
            </a:pPr>
            <a:r>
              <a:rPr lang="en-US" altLang="zh-TW" sz="3800" u="sng" dirty="0" smtClean="0">
                <a:latin typeface="+mj-lt"/>
              </a:rPr>
              <a:t>Together</a:t>
            </a:r>
            <a:endParaRPr lang="en-US" altLang="zh-TW" sz="3800" dirty="0">
              <a:latin typeface="+mj-lt"/>
              <a:ea typeface="+mj-ea"/>
            </a:endParaRPr>
          </a:p>
          <a:p>
            <a:pPr marL="0" indent="0" algn="ctr">
              <a:buNone/>
            </a:pPr>
            <a:r>
              <a:rPr lang="en-US" altLang="zh-TW" sz="3800" dirty="0" smtClean="0"/>
              <a:t>He will swallow up death forever; and the Lord God will wipe away tears from all faces.</a:t>
            </a:r>
            <a:endParaRPr lang="zh-TW" altLang="en-US" sz="3800" dirty="0"/>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69441"/>
          </a:xfrm>
        </p:spPr>
        <p:txBody>
          <a:bodyPr/>
          <a:lstStyle/>
          <a:p>
            <a:pPr algn="ctr">
              <a:lnSpc>
                <a:spcPct val="100000"/>
              </a:lnSpc>
            </a:pPr>
            <a:r>
              <a:rPr lang="zh-TW" altLang="en-US" sz="5000" dirty="0">
                <a:effectLst/>
                <a:latin typeface="新細明體" pitchFamily="18" charset="-120"/>
                <a:ea typeface="新細明體" pitchFamily="18" charset="-120"/>
              </a:rPr>
              <a:t>啟應讀</a:t>
            </a:r>
            <a:r>
              <a:rPr lang="zh-TW" altLang="en-US" sz="5000" dirty="0" smtClean="0">
                <a:effectLst/>
                <a:latin typeface="新細明體" pitchFamily="18" charset="-120"/>
                <a:ea typeface="新細明體" pitchFamily="18" charset="-120"/>
              </a:rPr>
              <a:t>經</a:t>
            </a:r>
            <a:r>
              <a:rPr lang="en-US" altLang="zh-TW" sz="5000" dirty="0">
                <a:effectLst/>
                <a:latin typeface="新細明體" pitchFamily="18" charset="-120"/>
                <a:ea typeface="新細明體" pitchFamily="18" charset="-120"/>
              </a:rPr>
              <a:t>(</a:t>
            </a:r>
            <a:r>
              <a:rPr lang="zh-TW" altLang="en-US" sz="5000" dirty="0">
                <a:effectLst/>
                <a:latin typeface="新細明體" pitchFamily="18" charset="-120"/>
                <a:ea typeface="新細明體" pitchFamily="18" charset="-120"/>
              </a:rPr>
              <a:t>華語</a:t>
            </a:r>
            <a:r>
              <a:rPr lang="en-US" altLang="zh-TW" sz="5000" dirty="0">
                <a:effectLst/>
                <a:latin typeface="新細明體" pitchFamily="18" charset="-120"/>
                <a:ea typeface="新細明體" pitchFamily="18" charset="-120"/>
              </a:rPr>
              <a:t>)</a:t>
            </a:r>
            <a:endParaRPr lang="zh-TW" altLang="en-US" sz="5000" dirty="0">
              <a:effectLst/>
              <a:latin typeface="新細明體" pitchFamily="18" charset="-120"/>
              <a:ea typeface="新細明體" pitchFamily="18" charset="-120"/>
            </a:endParaRPr>
          </a:p>
        </p:txBody>
      </p:sp>
      <p:sp>
        <p:nvSpPr>
          <p:cNvPr id="3" name="Subtitle 2"/>
          <p:cNvSpPr>
            <a:spLocks noGrp="1"/>
          </p:cNvSpPr>
          <p:nvPr>
            <p:ph type="body" sz="quarter" idx="10"/>
          </p:nvPr>
        </p:nvSpPr>
        <p:spPr>
          <a:xfrm>
            <a:off x="685800" y="1066800"/>
            <a:ext cx="7924800" cy="4672048"/>
          </a:xfrm>
        </p:spPr>
        <p:txBody>
          <a:bodyPr/>
          <a:lstStyle/>
          <a:p>
            <a:pPr marL="0" indent="0" algn="ctr">
              <a:buNone/>
            </a:pPr>
            <a:r>
              <a:rPr lang="zh-TW" altLang="en-US" sz="4400" u="sng" dirty="0">
                <a:latin typeface="標楷體" pitchFamily="65" charset="-120"/>
                <a:ea typeface="標楷體" pitchFamily="65" charset="-120"/>
              </a:rPr>
              <a:t>司會</a:t>
            </a:r>
            <a:endParaRPr lang="en-US" altLang="zh-TW" sz="4400" dirty="0">
              <a:latin typeface="標楷體" pitchFamily="65" charset="-120"/>
              <a:ea typeface="標楷體" pitchFamily="65" charset="-120"/>
            </a:endParaRPr>
          </a:p>
          <a:p>
            <a:pPr marL="0" indent="0">
              <a:buNone/>
            </a:pPr>
            <a:r>
              <a:rPr lang="zh-TW" altLang="zh-TW" sz="4400" dirty="0" smtClean="0">
                <a:latin typeface="標楷體" pitchFamily="65" charset="-120"/>
                <a:ea typeface="標楷體" pitchFamily="65" charset="-120"/>
              </a:rPr>
              <a:t>七</a:t>
            </a:r>
            <a:r>
              <a:rPr lang="zh-TW" altLang="zh-TW" sz="4400" dirty="0" smtClean="0">
                <a:latin typeface="標楷體" pitchFamily="65" charset="-120"/>
                <a:ea typeface="標楷體" pitchFamily="65" charset="-120"/>
              </a:rPr>
              <a:t>日的頭一日，大清早的時候，婦女們帶著預備好的香料，來到墳墓那裡，</a:t>
            </a:r>
            <a:endParaRPr lang="en-US" altLang="zh-TW" sz="4400" dirty="0">
              <a:latin typeface="標楷體" pitchFamily="65" charset="-120"/>
              <a:ea typeface="標楷體" pitchFamily="65" charset="-120"/>
            </a:endParaRPr>
          </a:p>
          <a:p>
            <a:pPr marL="0" indent="0" algn="ctr">
              <a:buNone/>
            </a:pPr>
            <a:r>
              <a:rPr lang="en-US" altLang="zh-TW" sz="4400" dirty="0">
                <a:latin typeface="標楷體" pitchFamily="65" charset="-120"/>
                <a:ea typeface="標楷體" pitchFamily="65" charset="-120"/>
              </a:rPr>
              <a:t>  </a:t>
            </a:r>
            <a:r>
              <a:rPr lang="zh-TW" altLang="en-US" sz="4400" u="sng" dirty="0" smtClean="0">
                <a:solidFill>
                  <a:srgbClr val="FFFF00"/>
                </a:solidFill>
                <a:latin typeface="標楷體" pitchFamily="65" charset="-120"/>
                <a:ea typeface="標楷體" pitchFamily="65" charset="-120"/>
              </a:rPr>
              <a:t>會</a:t>
            </a:r>
            <a:r>
              <a:rPr lang="zh-TW" altLang="en-US" sz="4400" u="sng" dirty="0">
                <a:solidFill>
                  <a:srgbClr val="FFFF00"/>
                </a:solidFill>
                <a:latin typeface="標楷體" pitchFamily="65" charset="-120"/>
                <a:ea typeface="標楷體" pitchFamily="65" charset="-120"/>
              </a:rPr>
              <a:t>眾</a:t>
            </a:r>
            <a:endParaRPr lang="zh-TW" altLang="en-US" sz="4400" dirty="0">
              <a:solidFill>
                <a:srgbClr val="FFFF00"/>
              </a:solidFill>
              <a:latin typeface="標楷體" pitchFamily="65" charset="-120"/>
              <a:ea typeface="標楷體" pitchFamily="65" charset="-120"/>
            </a:endParaRPr>
          </a:p>
          <a:p>
            <a:pPr marL="0" indent="0">
              <a:buNone/>
            </a:pPr>
            <a:r>
              <a:rPr lang="zh-TW" altLang="zh-TW" sz="4400" dirty="0" smtClean="0">
                <a:solidFill>
                  <a:srgbClr val="FFFF00"/>
                </a:solidFill>
                <a:latin typeface="標楷體" pitchFamily="65" charset="-120"/>
                <a:ea typeface="標楷體" pitchFamily="65" charset="-120"/>
              </a:rPr>
              <a:t>發</a:t>
            </a:r>
            <a:r>
              <a:rPr lang="zh-TW" altLang="zh-TW" sz="4400" dirty="0" smtClean="0">
                <a:solidFill>
                  <a:srgbClr val="FFFF00"/>
                </a:solidFill>
                <a:latin typeface="標楷體" pitchFamily="65" charset="-120"/>
                <a:ea typeface="標楷體" pitchFamily="65" charset="-120"/>
              </a:rPr>
              <a:t>現石頭已經從墳墓輥開了，就進去，卻找不著主耶穌的身體。</a:t>
            </a:r>
            <a:endParaRPr lang="zh-TW" altLang="en-US" sz="4400" dirty="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122437793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69441"/>
          </a:xfrm>
        </p:spPr>
        <p:txBody>
          <a:bodyPr/>
          <a:lstStyle/>
          <a:p>
            <a:pPr algn="ctr">
              <a:lnSpc>
                <a:spcPct val="100000"/>
              </a:lnSpc>
            </a:pPr>
            <a:r>
              <a:rPr lang="zh-TW" altLang="en-US" sz="5000" dirty="0">
                <a:effectLst/>
                <a:latin typeface="新細明體" pitchFamily="18" charset="-120"/>
                <a:ea typeface="新細明體" pitchFamily="18" charset="-120"/>
              </a:rPr>
              <a:t>啟應讀經</a:t>
            </a:r>
          </a:p>
        </p:txBody>
      </p:sp>
      <p:sp>
        <p:nvSpPr>
          <p:cNvPr id="3" name="Subtitle 2"/>
          <p:cNvSpPr>
            <a:spLocks noGrp="1"/>
          </p:cNvSpPr>
          <p:nvPr>
            <p:ph type="body" sz="quarter" idx="10"/>
          </p:nvPr>
        </p:nvSpPr>
        <p:spPr>
          <a:xfrm>
            <a:off x="533400" y="1066800"/>
            <a:ext cx="8153400" cy="4431983"/>
          </a:xfrm>
        </p:spPr>
        <p:txBody>
          <a:bodyPr/>
          <a:lstStyle/>
          <a:p>
            <a:pPr marL="0" indent="0" algn="ctr">
              <a:buNone/>
            </a:pPr>
            <a:r>
              <a:rPr lang="zh-TW" altLang="en-US" sz="4800" u="sng" dirty="0">
                <a:latin typeface="標楷體" pitchFamily="65" charset="-120"/>
                <a:ea typeface="標楷體" pitchFamily="65" charset="-120"/>
              </a:rPr>
              <a:t>司會</a:t>
            </a:r>
            <a:endParaRPr lang="en-US" altLang="zh-TW" sz="4800" dirty="0">
              <a:latin typeface="標楷體" pitchFamily="65" charset="-120"/>
              <a:ea typeface="標楷體" pitchFamily="65" charset="-120"/>
            </a:endParaRPr>
          </a:p>
          <a:p>
            <a:pPr marL="0" indent="0">
              <a:buNone/>
            </a:pPr>
            <a:r>
              <a:rPr lang="zh-TW" altLang="zh-TW" sz="4800" dirty="0" smtClean="0">
                <a:latin typeface="標楷體" pitchFamily="65" charset="-120"/>
                <a:ea typeface="標楷體" pitchFamily="65" charset="-120"/>
              </a:rPr>
              <a:t>她</a:t>
            </a:r>
            <a:r>
              <a:rPr lang="zh-TW" altLang="zh-TW" sz="4800" dirty="0" smtClean="0">
                <a:latin typeface="標楷體" pitchFamily="65" charset="-120"/>
                <a:ea typeface="標楷體" pitchFamily="65" charset="-120"/>
              </a:rPr>
              <a:t>們正為此事猜疑的時候，忽然有兩個人，穿著閃爍耀目的衣服，站在她們旁邊。</a:t>
            </a:r>
            <a:endParaRPr lang="en-US" altLang="zh-TW" sz="4800" dirty="0">
              <a:latin typeface="標楷體" pitchFamily="65" charset="-120"/>
              <a:ea typeface="標楷體" pitchFamily="65" charset="-120"/>
            </a:endParaRPr>
          </a:p>
          <a:p>
            <a:pPr marL="0" indent="0" algn="ctr">
              <a:buNone/>
            </a:pPr>
            <a:r>
              <a:rPr lang="zh-TW" altLang="en-US" sz="4800" u="sng" dirty="0">
                <a:solidFill>
                  <a:srgbClr val="FFFF00"/>
                </a:solidFill>
                <a:latin typeface="標楷體" pitchFamily="65" charset="-120"/>
                <a:ea typeface="標楷體" pitchFamily="65" charset="-120"/>
              </a:rPr>
              <a:t>會眾</a:t>
            </a:r>
            <a:endParaRPr lang="zh-TW" altLang="en-US" sz="4800" dirty="0">
              <a:solidFill>
                <a:srgbClr val="FFFF00"/>
              </a:solidFill>
              <a:latin typeface="標楷體" pitchFamily="65" charset="-120"/>
              <a:ea typeface="標楷體" pitchFamily="65" charset="-120"/>
            </a:endParaRPr>
          </a:p>
          <a:p>
            <a:pPr marL="0" indent="0">
              <a:buNone/>
            </a:pPr>
            <a:r>
              <a:rPr lang="zh-TW" altLang="zh-TW" sz="4800" dirty="0" smtClean="0">
                <a:solidFill>
                  <a:srgbClr val="FFFF00"/>
                </a:solidFill>
                <a:latin typeface="標楷體" pitchFamily="65" charset="-120"/>
                <a:ea typeface="標楷體" pitchFamily="65" charset="-120"/>
              </a:rPr>
              <a:t>她</a:t>
            </a:r>
            <a:r>
              <a:rPr lang="zh-TW" altLang="zh-TW" sz="4800" dirty="0" smtClean="0">
                <a:solidFill>
                  <a:srgbClr val="FFFF00"/>
                </a:solidFill>
                <a:latin typeface="標楷體" pitchFamily="65" charset="-120"/>
                <a:ea typeface="標楷體" pitchFamily="65" charset="-120"/>
              </a:rPr>
              <a:t>們害怕，把臉伏在地上。</a:t>
            </a:r>
            <a:endParaRPr lang="zh-TW" altLang="en-US" sz="4800" dirty="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1727103775"/>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69441"/>
          </a:xfrm>
        </p:spPr>
        <p:txBody>
          <a:bodyPr/>
          <a:lstStyle/>
          <a:p>
            <a:pPr algn="ctr">
              <a:lnSpc>
                <a:spcPct val="100000"/>
              </a:lnSpc>
            </a:pPr>
            <a:r>
              <a:rPr lang="zh-TW" altLang="en-US" sz="5000" dirty="0">
                <a:effectLst/>
                <a:latin typeface="新細明體" pitchFamily="18" charset="-120"/>
                <a:ea typeface="新細明體" pitchFamily="18" charset="-120"/>
              </a:rPr>
              <a:t>啟應讀經</a:t>
            </a:r>
          </a:p>
        </p:txBody>
      </p:sp>
      <p:sp>
        <p:nvSpPr>
          <p:cNvPr id="3" name="Subtitle 2"/>
          <p:cNvSpPr>
            <a:spLocks noGrp="1"/>
          </p:cNvSpPr>
          <p:nvPr>
            <p:ph type="body" sz="quarter" idx="10"/>
          </p:nvPr>
        </p:nvSpPr>
        <p:spPr>
          <a:xfrm>
            <a:off x="762000" y="1143000"/>
            <a:ext cx="7467600" cy="4579715"/>
          </a:xfrm>
        </p:spPr>
        <p:txBody>
          <a:bodyPr/>
          <a:lstStyle/>
          <a:p>
            <a:pPr marL="0" indent="0" algn="ctr">
              <a:buNone/>
            </a:pPr>
            <a:r>
              <a:rPr lang="zh-TW" altLang="en-US" sz="4800" u="sng" dirty="0">
                <a:latin typeface="標楷體" pitchFamily="65" charset="-120"/>
                <a:ea typeface="標楷體" pitchFamily="65" charset="-120"/>
              </a:rPr>
              <a:t>司會</a:t>
            </a:r>
            <a:endParaRPr lang="en-US" altLang="zh-TW" sz="4800" dirty="0">
              <a:latin typeface="標楷體" pitchFamily="65" charset="-120"/>
              <a:ea typeface="標楷體" pitchFamily="65" charset="-120"/>
            </a:endParaRPr>
          </a:p>
          <a:p>
            <a:pPr marL="0" indent="0">
              <a:buNone/>
            </a:pPr>
            <a:r>
              <a:rPr lang="zh-TW" altLang="zh-TW" sz="4800" dirty="0" smtClean="0">
                <a:latin typeface="標楷體" pitchFamily="65" charset="-120"/>
                <a:ea typeface="標楷體" pitchFamily="65" charset="-120"/>
              </a:rPr>
              <a:t>那</a:t>
            </a:r>
            <a:r>
              <a:rPr lang="zh-TW" altLang="zh-TW" sz="4800" dirty="0" smtClean="0">
                <a:latin typeface="標楷體" pitchFamily="65" charset="-120"/>
                <a:ea typeface="標楷體" pitchFamily="65" charset="-120"/>
              </a:rPr>
              <a:t>兩個人對她們說：為甚麼在死人中找活人呢？</a:t>
            </a:r>
            <a:endParaRPr lang="en-US" altLang="zh-TW" sz="4800" dirty="0">
              <a:latin typeface="標楷體" pitchFamily="65" charset="-120"/>
              <a:ea typeface="標楷體" pitchFamily="65" charset="-120"/>
            </a:endParaRPr>
          </a:p>
          <a:p>
            <a:pPr marL="0" indent="0">
              <a:buNone/>
            </a:pPr>
            <a:r>
              <a:rPr lang="en-US" altLang="zh-TW" sz="4800" dirty="0">
                <a:latin typeface="標楷體" pitchFamily="65" charset="-120"/>
                <a:ea typeface="標楷體" pitchFamily="65" charset="-120"/>
              </a:rPr>
              <a:t>      </a:t>
            </a:r>
          </a:p>
          <a:p>
            <a:pPr marL="0" indent="0" algn="ctr">
              <a:buNone/>
            </a:pPr>
            <a:r>
              <a:rPr lang="zh-TW" altLang="zh-TW" sz="4800" u="sng" dirty="0" smtClean="0">
                <a:solidFill>
                  <a:srgbClr val="FFFF00"/>
                </a:solidFill>
                <a:latin typeface="標楷體" pitchFamily="65" charset="-120"/>
                <a:ea typeface="標楷體" pitchFamily="65" charset="-120"/>
              </a:rPr>
              <a:t>齊</a:t>
            </a:r>
            <a:r>
              <a:rPr lang="zh-TW" altLang="zh-TW" sz="4800" u="sng" dirty="0" smtClean="0">
                <a:solidFill>
                  <a:srgbClr val="FFFF00"/>
                </a:solidFill>
                <a:latin typeface="標楷體" pitchFamily="65" charset="-120"/>
                <a:ea typeface="標楷體" pitchFamily="65" charset="-120"/>
              </a:rPr>
              <a:t>聲</a:t>
            </a:r>
            <a:endParaRPr lang="zh-TW" altLang="en-US" sz="4800" u="sng" dirty="0">
              <a:solidFill>
                <a:srgbClr val="FFFF00"/>
              </a:solidFill>
              <a:latin typeface="標楷體" pitchFamily="65" charset="-120"/>
              <a:ea typeface="標楷體" pitchFamily="65" charset="-120"/>
            </a:endParaRPr>
          </a:p>
          <a:p>
            <a:pPr marL="0" indent="0">
              <a:buNone/>
            </a:pPr>
            <a:r>
              <a:rPr lang="zh-TW" altLang="zh-TW" sz="4800" dirty="0" smtClean="0">
                <a:solidFill>
                  <a:srgbClr val="FFFF00"/>
                </a:solidFill>
                <a:latin typeface="標楷體" pitchFamily="65" charset="-120"/>
                <a:ea typeface="標楷體" pitchFamily="65" charset="-120"/>
              </a:rPr>
              <a:t>他</a:t>
            </a:r>
            <a:r>
              <a:rPr lang="zh-TW" altLang="zh-TW" sz="4800" dirty="0" smtClean="0">
                <a:solidFill>
                  <a:srgbClr val="FFFF00"/>
                </a:solidFill>
                <a:latin typeface="標楷體" pitchFamily="65" charset="-120"/>
                <a:ea typeface="標楷體" pitchFamily="65" charset="-120"/>
              </a:rPr>
              <a:t>不在這裡，已經復活了。</a:t>
            </a:r>
            <a:endParaRPr lang="zh-TW" altLang="en-US" sz="4800" dirty="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69441"/>
          </a:xfrm>
        </p:spPr>
        <p:txBody>
          <a:bodyPr/>
          <a:lstStyle/>
          <a:p>
            <a:pPr algn="ctr">
              <a:lnSpc>
                <a:spcPct val="100000"/>
              </a:lnSpc>
            </a:pPr>
            <a:r>
              <a:rPr lang="zh-TW" altLang="en-US" sz="5000" dirty="0">
                <a:effectLst/>
                <a:latin typeface="新細明體" pitchFamily="18" charset="-120"/>
                <a:ea typeface="新細明體" pitchFamily="18" charset="-120"/>
              </a:rPr>
              <a:t>啟應讀經</a:t>
            </a:r>
          </a:p>
        </p:txBody>
      </p:sp>
      <p:sp>
        <p:nvSpPr>
          <p:cNvPr id="3" name="Subtitle 2"/>
          <p:cNvSpPr>
            <a:spLocks noGrp="1"/>
          </p:cNvSpPr>
          <p:nvPr>
            <p:ph type="body" sz="quarter" idx="10"/>
          </p:nvPr>
        </p:nvSpPr>
        <p:spPr>
          <a:xfrm>
            <a:off x="762000" y="1143000"/>
            <a:ext cx="7467600" cy="4431983"/>
          </a:xfrm>
        </p:spPr>
        <p:txBody>
          <a:bodyPr/>
          <a:lstStyle/>
          <a:p>
            <a:pPr marL="0" indent="0" algn="ctr">
              <a:buNone/>
            </a:pPr>
            <a:r>
              <a:rPr lang="zh-TW" altLang="en-US" sz="4800" u="sng" dirty="0">
                <a:latin typeface="標楷體" pitchFamily="65" charset="-120"/>
                <a:ea typeface="標楷體" pitchFamily="65" charset="-120"/>
              </a:rPr>
              <a:t>司會</a:t>
            </a:r>
            <a:endParaRPr lang="en-US" altLang="zh-TW" sz="4800" dirty="0">
              <a:latin typeface="標楷體" pitchFamily="65" charset="-120"/>
              <a:ea typeface="標楷體" pitchFamily="65" charset="-120"/>
            </a:endParaRPr>
          </a:p>
          <a:p>
            <a:pPr marL="0" indent="0">
              <a:buNone/>
            </a:pPr>
            <a:r>
              <a:rPr lang="zh-TW" altLang="zh-TW" sz="4800" dirty="0" smtClean="0">
                <a:latin typeface="標楷體" pitchFamily="65" charset="-120"/>
                <a:ea typeface="標楷體" pitchFamily="65" charset="-120"/>
              </a:rPr>
              <a:t>基督照聖經所說，為我們的罪死了，而且埋葬了；</a:t>
            </a:r>
            <a:r>
              <a:rPr lang="en-US" altLang="zh-TW" sz="4800" dirty="0" smtClean="0">
                <a:latin typeface="標楷體" pitchFamily="65" charset="-120"/>
                <a:ea typeface="標楷體" pitchFamily="65" charset="-120"/>
              </a:rPr>
              <a:t>      </a:t>
            </a:r>
            <a:endParaRPr lang="en-US" altLang="zh-TW" sz="4800" dirty="0">
              <a:latin typeface="標楷體" pitchFamily="65" charset="-120"/>
              <a:ea typeface="標楷體" pitchFamily="65" charset="-120"/>
            </a:endParaRPr>
          </a:p>
          <a:p>
            <a:pPr marL="0" indent="0" algn="ctr">
              <a:buNone/>
            </a:pPr>
            <a:r>
              <a:rPr lang="zh-TW" altLang="en-US" sz="4800" u="sng" dirty="0">
                <a:solidFill>
                  <a:srgbClr val="FFFF00"/>
                </a:solidFill>
                <a:latin typeface="標楷體" pitchFamily="65" charset="-120"/>
                <a:ea typeface="標楷體" pitchFamily="65" charset="-120"/>
              </a:rPr>
              <a:t>會眾</a:t>
            </a:r>
            <a:endParaRPr lang="zh-TW" altLang="en-US" sz="4800" dirty="0">
              <a:solidFill>
                <a:srgbClr val="FFFF00"/>
              </a:solidFill>
              <a:latin typeface="標楷體" pitchFamily="65" charset="-120"/>
              <a:ea typeface="標楷體" pitchFamily="65" charset="-120"/>
            </a:endParaRPr>
          </a:p>
          <a:p>
            <a:pPr marL="0" indent="0">
              <a:buNone/>
            </a:pPr>
            <a:r>
              <a:rPr lang="zh-TW" altLang="zh-TW" sz="4800" dirty="0" smtClean="0">
                <a:solidFill>
                  <a:srgbClr val="FFFF00"/>
                </a:solidFill>
                <a:latin typeface="標楷體" pitchFamily="65" charset="-120"/>
                <a:ea typeface="標楷體" pitchFamily="65" charset="-120"/>
              </a:rPr>
              <a:t>又照聖經所說，第三天復活了，</a:t>
            </a:r>
            <a:endParaRPr lang="zh-TW" altLang="en-US" sz="4800" dirty="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69441"/>
          </a:xfrm>
        </p:spPr>
        <p:txBody>
          <a:bodyPr/>
          <a:lstStyle/>
          <a:p>
            <a:pPr algn="ctr">
              <a:lnSpc>
                <a:spcPct val="100000"/>
              </a:lnSpc>
            </a:pPr>
            <a:r>
              <a:rPr lang="zh-TW" altLang="en-US" sz="5000" dirty="0">
                <a:effectLst/>
                <a:latin typeface="新細明體" pitchFamily="18" charset="-120"/>
                <a:ea typeface="新細明體" pitchFamily="18" charset="-120"/>
              </a:rPr>
              <a:t>啟應讀經</a:t>
            </a:r>
          </a:p>
        </p:txBody>
      </p:sp>
      <p:sp>
        <p:nvSpPr>
          <p:cNvPr id="3" name="Subtitle 2"/>
          <p:cNvSpPr>
            <a:spLocks noGrp="1"/>
          </p:cNvSpPr>
          <p:nvPr>
            <p:ph type="body" sz="quarter" idx="10"/>
          </p:nvPr>
        </p:nvSpPr>
        <p:spPr>
          <a:xfrm>
            <a:off x="533400" y="1066800"/>
            <a:ext cx="8153400" cy="3102388"/>
          </a:xfrm>
        </p:spPr>
        <p:txBody>
          <a:bodyPr/>
          <a:lstStyle/>
          <a:p>
            <a:pPr marL="0" indent="0" algn="ctr">
              <a:buNone/>
            </a:pPr>
            <a:r>
              <a:rPr lang="zh-TW" altLang="en-US" sz="4800" u="sng" dirty="0">
                <a:latin typeface="標楷體" pitchFamily="65" charset="-120"/>
                <a:ea typeface="標楷體" pitchFamily="65" charset="-120"/>
              </a:rPr>
              <a:t>司會</a:t>
            </a:r>
            <a:endParaRPr lang="en-US" altLang="zh-TW" sz="4800" dirty="0">
              <a:latin typeface="標楷體" pitchFamily="65" charset="-120"/>
              <a:ea typeface="標楷體" pitchFamily="65" charset="-120"/>
            </a:endParaRPr>
          </a:p>
          <a:p>
            <a:pPr marL="0" indent="0">
              <a:buNone/>
            </a:pPr>
            <a:r>
              <a:rPr lang="zh-TW" altLang="zh-TW" sz="4800" dirty="0" smtClean="0">
                <a:latin typeface="標楷體" pitchFamily="65" charset="-120"/>
                <a:ea typeface="標楷體" pitchFamily="65" charset="-120"/>
              </a:rPr>
              <a:t>死</a:t>
            </a:r>
            <a:r>
              <a:rPr lang="zh-TW" altLang="zh-TW" sz="4800" dirty="0" smtClean="0">
                <a:latin typeface="標楷體" pitchFamily="65" charset="-120"/>
                <a:ea typeface="標楷體" pitchFamily="65" charset="-120"/>
              </a:rPr>
              <a:t>啊！你得勝的權勢在哪裏？</a:t>
            </a:r>
            <a:endParaRPr lang="en-US" altLang="zh-TW" sz="4800" dirty="0">
              <a:latin typeface="標楷體" pitchFamily="65" charset="-120"/>
              <a:ea typeface="標楷體" pitchFamily="65" charset="-120"/>
            </a:endParaRPr>
          </a:p>
          <a:p>
            <a:pPr marL="0" indent="0" algn="ctr">
              <a:buNone/>
            </a:pPr>
            <a:r>
              <a:rPr lang="zh-TW" altLang="en-US" sz="4800" u="sng" dirty="0">
                <a:solidFill>
                  <a:srgbClr val="FFFF00"/>
                </a:solidFill>
                <a:latin typeface="標楷體" pitchFamily="65" charset="-120"/>
                <a:ea typeface="標楷體" pitchFamily="65" charset="-120"/>
              </a:rPr>
              <a:t>會眾</a:t>
            </a:r>
            <a:endParaRPr lang="zh-TW" altLang="en-US" sz="4800" dirty="0">
              <a:solidFill>
                <a:srgbClr val="FFFF00"/>
              </a:solidFill>
              <a:latin typeface="標楷體" pitchFamily="65" charset="-120"/>
              <a:ea typeface="標楷體" pitchFamily="65" charset="-120"/>
            </a:endParaRPr>
          </a:p>
          <a:p>
            <a:pPr marL="0" indent="0">
              <a:buNone/>
            </a:pPr>
            <a:r>
              <a:rPr lang="zh-TW" altLang="zh-TW" sz="4800" dirty="0" smtClean="0">
                <a:solidFill>
                  <a:srgbClr val="FFFF00"/>
                </a:solidFill>
                <a:latin typeface="標楷體" pitchFamily="65" charset="-120"/>
                <a:ea typeface="標楷體" pitchFamily="65" charset="-120"/>
              </a:rPr>
              <a:t>死啊！你的毒鉤在哪裏？ </a:t>
            </a:r>
            <a:endParaRPr lang="en-US" altLang="zh-TW" sz="48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69441"/>
          </a:xfrm>
        </p:spPr>
        <p:txBody>
          <a:bodyPr/>
          <a:lstStyle/>
          <a:p>
            <a:pPr algn="ctr">
              <a:lnSpc>
                <a:spcPct val="100000"/>
              </a:lnSpc>
            </a:pPr>
            <a:r>
              <a:rPr lang="zh-TW" altLang="en-US" sz="5000" dirty="0">
                <a:effectLst/>
                <a:latin typeface="新細明體" pitchFamily="18" charset="-120"/>
                <a:ea typeface="新細明體" pitchFamily="18" charset="-120"/>
              </a:rPr>
              <a:t>啟應讀經</a:t>
            </a:r>
          </a:p>
        </p:txBody>
      </p:sp>
      <p:sp>
        <p:nvSpPr>
          <p:cNvPr id="3" name="Subtitle 2"/>
          <p:cNvSpPr>
            <a:spLocks noGrp="1"/>
          </p:cNvSpPr>
          <p:nvPr>
            <p:ph type="body" sz="quarter" idx="10"/>
          </p:nvPr>
        </p:nvSpPr>
        <p:spPr>
          <a:xfrm>
            <a:off x="533400" y="914400"/>
            <a:ext cx="8153400" cy="5321457"/>
          </a:xfrm>
        </p:spPr>
        <p:txBody>
          <a:bodyPr/>
          <a:lstStyle/>
          <a:p>
            <a:pPr marL="0" indent="0" algn="ctr">
              <a:buNone/>
            </a:pPr>
            <a:r>
              <a:rPr lang="zh-TW" altLang="en-US" sz="3800" u="sng" dirty="0">
                <a:latin typeface="標楷體" pitchFamily="65" charset="-120"/>
                <a:ea typeface="標楷體" pitchFamily="65" charset="-120"/>
              </a:rPr>
              <a:t>司會</a:t>
            </a:r>
            <a:endParaRPr lang="en-US" altLang="zh-TW" sz="3800" dirty="0">
              <a:latin typeface="標楷體" pitchFamily="65" charset="-120"/>
              <a:ea typeface="標楷體" pitchFamily="65" charset="-120"/>
            </a:endParaRPr>
          </a:p>
          <a:p>
            <a:pPr marL="0" indent="0">
              <a:buNone/>
            </a:pPr>
            <a:r>
              <a:rPr lang="zh-TW" altLang="zh-TW" sz="3800" dirty="0" smtClean="0">
                <a:latin typeface="標楷體" pitchFamily="65" charset="-120"/>
                <a:ea typeface="標楷體" pitchFamily="65" charset="-120"/>
              </a:rPr>
              <a:t>耶穌說：我是首先的，我是末後的，又是永活的</a:t>
            </a:r>
            <a:r>
              <a:rPr lang="zh-TW" altLang="zh-TW" sz="3800" dirty="0" smtClean="0">
                <a:latin typeface="標楷體" pitchFamily="65" charset="-120"/>
                <a:ea typeface="標楷體" pitchFamily="65" charset="-120"/>
              </a:rPr>
              <a:t>；</a:t>
            </a:r>
            <a:endParaRPr lang="en-US" altLang="zh-TW" sz="3800" dirty="0" smtClean="0">
              <a:latin typeface="標楷體" pitchFamily="65" charset="-120"/>
              <a:ea typeface="標楷體" pitchFamily="65" charset="-120"/>
            </a:endParaRPr>
          </a:p>
          <a:p>
            <a:pPr marL="0" indent="0" algn="ctr">
              <a:buNone/>
            </a:pPr>
            <a:r>
              <a:rPr lang="zh-TW" altLang="en-US" sz="3800" u="sng" dirty="0" smtClean="0">
                <a:solidFill>
                  <a:srgbClr val="FFFF00"/>
                </a:solidFill>
                <a:latin typeface="標楷體" pitchFamily="65" charset="-120"/>
                <a:ea typeface="標楷體" pitchFamily="65" charset="-120"/>
              </a:rPr>
              <a:t>會</a:t>
            </a:r>
            <a:r>
              <a:rPr lang="zh-TW" altLang="en-US" sz="3800" u="sng" dirty="0">
                <a:solidFill>
                  <a:srgbClr val="FFFF00"/>
                </a:solidFill>
                <a:latin typeface="標楷體" pitchFamily="65" charset="-120"/>
                <a:ea typeface="標楷體" pitchFamily="65" charset="-120"/>
              </a:rPr>
              <a:t>眾</a:t>
            </a:r>
            <a:endParaRPr lang="zh-TW" altLang="en-US" sz="3800" dirty="0">
              <a:solidFill>
                <a:srgbClr val="FFFF00"/>
              </a:solidFill>
              <a:latin typeface="標楷體" pitchFamily="65" charset="-120"/>
              <a:ea typeface="標楷體" pitchFamily="65" charset="-120"/>
            </a:endParaRPr>
          </a:p>
          <a:p>
            <a:pPr marL="0" indent="0">
              <a:buNone/>
            </a:pPr>
            <a:r>
              <a:rPr lang="zh-TW" altLang="zh-TW" sz="3800" dirty="0" smtClean="0">
                <a:solidFill>
                  <a:srgbClr val="FFFF00"/>
                </a:solidFill>
                <a:latin typeface="標楷體" pitchFamily="65" charset="-120"/>
                <a:ea typeface="標楷體" pitchFamily="65" charset="-120"/>
              </a:rPr>
              <a:t>我曾經死過，看哪，現在又活著，直活到永永遠遠</a:t>
            </a:r>
            <a:r>
              <a:rPr lang="zh-TW" altLang="zh-TW" sz="3800" dirty="0" smtClean="0">
                <a:solidFill>
                  <a:srgbClr val="FFFF00"/>
                </a:solidFill>
                <a:latin typeface="標楷體" pitchFamily="65" charset="-120"/>
                <a:ea typeface="標楷體" pitchFamily="65" charset="-120"/>
              </a:rPr>
              <a:t>，</a:t>
            </a:r>
            <a:endParaRPr lang="en-US" altLang="zh-TW" sz="3800" dirty="0" smtClean="0">
              <a:solidFill>
                <a:srgbClr val="FFFF00"/>
              </a:solidFill>
              <a:latin typeface="標楷體" pitchFamily="65" charset="-120"/>
              <a:ea typeface="標楷體" pitchFamily="65" charset="-120"/>
            </a:endParaRPr>
          </a:p>
          <a:p>
            <a:pPr marL="0" indent="0" algn="ctr">
              <a:buNone/>
            </a:pPr>
            <a:r>
              <a:rPr lang="zh-TW" altLang="zh-TW" sz="3800" dirty="0" smtClean="0">
                <a:latin typeface="標楷體" pitchFamily="65" charset="-120"/>
                <a:ea typeface="標楷體" pitchFamily="65" charset="-120"/>
              </a:rPr>
              <a:t>齊</a:t>
            </a:r>
            <a:r>
              <a:rPr lang="zh-TW" altLang="zh-TW" sz="3800" dirty="0" smtClean="0">
                <a:latin typeface="標楷體" pitchFamily="65" charset="-120"/>
                <a:ea typeface="標楷體" pitchFamily="65" charset="-120"/>
              </a:rPr>
              <a:t>聲</a:t>
            </a:r>
            <a:endParaRPr lang="en-US" altLang="zh-TW" sz="3800" dirty="0" smtClean="0">
              <a:latin typeface="標楷體" pitchFamily="65" charset="-120"/>
              <a:ea typeface="標楷體" pitchFamily="65" charset="-120"/>
            </a:endParaRPr>
          </a:p>
          <a:p>
            <a:pPr marL="0" indent="0" algn="ctr">
              <a:buNone/>
            </a:pPr>
            <a:r>
              <a:rPr lang="zh-TW" altLang="zh-TW" sz="3800" dirty="0" smtClean="0">
                <a:latin typeface="標楷體" pitchFamily="65" charset="-120"/>
                <a:ea typeface="標楷體" pitchFamily="65" charset="-120"/>
              </a:rPr>
              <a:t>他要吞滅死亡，直到永遠；主上帝必擦去各人臉上的眼淚。</a:t>
            </a:r>
            <a:endParaRPr lang="en-US" altLang="zh-TW" sz="38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en-US" altLang="zh-TW" sz="5400" u="sng" dirty="0">
                <a:effectLst/>
                <a:latin typeface="新細明體" pitchFamily="18" charset="-120"/>
                <a:ea typeface="新細明體" pitchFamily="18" charset="-120"/>
              </a:rPr>
              <a:t>Responsive Reading</a:t>
            </a:r>
            <a:endParaRPr lang="zh-TW" altLang="en-US" sz="5000" dirty="0">
              <a:effectLst/>
              <a:latin typeface="新細明體" pitchFamily="18" charset="-120"/>
              <a:ea typeface="新細明體" pitchFamily="18" charset="-120"/>
            </a:endParaRPr>
          </a:p>
        </p:txBody>
      </p:sp>
      <p:sp>
        <p:nvSpPr>
          <p:cNvPr id="3" name="Subtitle 2"/>
          <p:cNvSpPr>
            <a:spLocks noGrp="1"/>
          </p:cNvSpPr>
          <p:nvPr>
            <p:ph type="body" sz="quarter" idx="10"/>
          </p:nvPr>
        </p:nvSpPr>
        <p:spPr>
          <a:xfrm>
            <a:off x="685800" y="1143000"/>
            <a:ext cx="7848600" cy="5087547"/>
          </a:xfrm>
        </p:spPr>
        <p:txBody>
          <a:bodyPr/>
          <a:lstStyle/>
          <a:p>
            <a:pPr marL="0" indent="0" algn="ctr">
              <a:buNone/>
            </a:pPr>
            <a:r>
              <a:rPr lang="en-US" altLang="zh-TW" sz="3800" u="sng" dirty="0">
                <a:latin typeface="+mj-lt"/>
                <a:ea typeface="+mj-ea"/>
              </a:rPr>
              <a:t>Leader</a:t>
            </a:r>
            <a:endParaRPr lang="en-US" altLang="zh-TW" sz="3800" dirty="0">
              <a:latin typeface="+mj-lt"/>
              <a:ea typeface="+mj-ea"/>
            </a:endParaRPr>
          </a:p>
          <a:p>
            <a:pPr marL="0" indent="0">
              <a:buNone/>
            </a:pPr>
            <a:r>
              <a:rPr lang="en-US" altLang="zh-TW" sz="3800" dirty="0" smtClean="0"/>
              <a:t>But on the first day of the week, at early dawn, they went to the tomb, taking the spices they had prepared</a:t>
            </a:r>
            <a:r>
              <a:rPr lang="en-US" altLang="zh-TW" sz="3800" dirty="0" smtClean="0"/>
              <a:t>.</a:t>
            </a:r>
          </a:p>
          <a:p>
            <a:pPr marL="0" indent="0" algn="ctr">
              <a:buNone/>
            </a:pPr>
            <a:r>
              <a:rPr lang="en-US" altLang="zh-TW" sz="3800" u="sng" dirty="0" err="1" smtClean="0">
                <a:solidFill>
                  <a:srgbClr val="FFFF00"/>
                </a:solidFill>
                <a:latin typeface="+mj-lt"/>
                <a:ea typeface="新細明體" pitchFamily="18" charset="-120"/>
              </a:rPr>
              <a:t>Congr</a:t>
            </a:r>
            <a:r>
              <a:rPr lang="en-US" altLang="zh-TW" sz="3800" u="sng" dirty="0" smtClean="0">
                <a:solidFill>
                  <a:srgbClr val="FFFF00"/>
                </a:solidFill>
                <a:latin typeface="+mj-lt"/>
                <a:ea typeface="新細明體" pitchFamily="18" charset="-120"/>
              </a:rPr>
              <a:t>.</a:t>
            </a:r>
            <a:endParaRPr lang="zh-TW" altLang="en-US" sz="3800" dirty="0" smtClean="0">
              <a:solidFill>
                <a:srgbClr val="FFFF00"/>
              </a:solidFill>
              <a:latin typeface="+mj-lt"/>
              <a:ea typeface="新細明體" pitchFamily="18" charset="-120"/>
            </a:endParaRPr>
          </a:p>
          <a:p>
            <a:pPr marL="0" indent="0">
              <a:buNone/>
            </a:pPr>
            <a:r>
              <a:rPr lang="en-US" altLang="zh-TW" sz="3800" dirty="0" smtClean="0">
                <a:solidFill>
                  <a:srgbClr val="FFFF00"/>
                </a:solidFill>
              </a:rPr>
              <a:t>And they found the stone rolled away from the tomb, but when they went in they did not find the body of the Lord Jesus.</a:t>
            </a:r>
            <a:endParaRPr lang="en-US" altLang="zh-TW" sz="3800" dirty="0">
              <a:solidFill>
                <a:srgbClr val="FFFF00"/>
              </a:solidFill>
              <a:latin typeface="+mj-lt"/>
              <a:ea typeface="新細明體" pitchFamily="18" charset="-120"/>
            </a:endParaRPr>
          </a:p>
        </p:txBody>
      </p:sp>
    </p:spTree>
    <p:extLst>
      <p:ext uri="{BB962C8B-B14F-4D97-AF65-F5344CB8AC3E}">
        <p14:creationId xmlns="" xmlns:p14="http://schemas.microsoft.com/office/powerpoint/2010/main" val="1629691998"/>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en-US" altLang="zh-TW" sz="5400" u="sng" dirty="0">
                <a:effectLst/>
                <a:latin typeface="新細明體" pitchFamily="18" charset="-120"/>
                <a:ea typeface="新細明體" pitchFamily="18" charset="-120"/>
              </a:rPr>
              <a:t>Responsive Reading</a:t>
            </a:r>
            <a:endParaRPr lang="zh-TW" altLang="en-US" sz="5000" dirty="0">
              <a:effectLst/>
              <a:latin typeface="新細明體" pitchFamily="18" charset="-120"/>
              <a:ea typeface="新細明體" pitchFamily="18" charset="-120"/>
            </a:endParaRPr>
          </a:p>
        </p:txBody>
      </p:sp>
      <p:sp>
        <p:nvSpPr>
          <p:cNvPr id="3" name="Subtitle 2"/>
          <p:cNvSpPr>
            <a:spLocks noGrp="1"/>
          </p:cNvSpPr>
          <p:nvPr>
            <p:ph type="body" sz="quarter" idx="10"/>
          </p:nvPr>
        </p:nvSpPr>
        <p:spPr>
          <a:xfrm>
            <a:off x="685800" y="1066800"/>
            <a:ext cx="7924800" cy="4672048"/>
          </a:xfrm>
        </p:spPr>
        <p:txBody>
          <a:bodyPr/>
          <a:lstStyle/>
          <a:p>
            <a:pPr marL="0" indent="0" algn="ctr">
              <a:buNone/>
            </a:pPr>
            <a:r>
              <a:rPr lang="en-US" altLang="zh-TW" sz="4400" u="sng" dirty="0">
                <a:latin typeface="+mj-lt"/>
                <a:ea typeface="+mj-ea"/>
              </a:rPr>
              <a:t>Leader</a:t>
            </a:r>
            <a:endParaRPr lang="en-US" altLang="zh-TW" sz="4400" dirty="0">
              <a:latin typeface="+mj-lt"/>
              <a:ea typeface="+mj-ea"/>
            </a:endParaRPr>
          </a:p>
          <a:p>
            <a:pPr marL="0" indent="0">
              <a:buNone/>
            </a:pPr>
            <a:r>
              <a:rPr lang="en-US" altLang="zh-TW" sz="4400" dirty="0" smtClean="0"/>
              <a:t>While they were perplexed about this, behold, two men stood by them in dazzling apparel</a:t>
            </a:r>
            <a:r>
              <a:rPr lang="en-US" altLang="zh-TW" sz="4400" dirty="0" smtClean="0"/>
              <a:t>.</a:t>
            </a:r>
          </a:p>
          <a:p>
            <a:pPr marL="0" indent="0" algn="ctr">
              <a:buNone/>
            </a:pPr>
            <a:r>
              <a:rPr lang="en-US" altLang="zh-TW" sz="4400" u="sng" dirty="0" err="1" smtClean="0">
                <a:solidFill>
                  <a:srgbClr val="FFFF00"/>
                </a:solidFill>
                <a:latin typeface="+mj-lt"/>
                <a:ea typeface="+mj-ea"/>
              </a:rPr>
              <a:t>Congr</a:t>
            </a:r>
            <a:r>
              <a:rPr lang="en-US" altLang="zh-TW" sz="4400" u="sng" dirty="0" smtClean="0">
                <a:solidFill>
                  <a:srgbClr val="FFFF00"/>
                </a:solidFill>
                <a:latin typeface="+mj-lt"/>
                <a:ea typeface="+mj-ea"/>
              </a:rPr>
              <a:t>.</a:t>
            </a:r>
            <a:endParaRPr lang="zh-TW" altLang="en-US" sz="4400" dirty="0" smtClean="0">
              <a:solidFill>
                <a:srgbClr val="FFFF00"/>
              </a:solidFill>
              <a:latin typeface="+mj-lt"/>
              <a:ea typeface="+mj-ea"/>
            </a:endParaRPr>
          </a:p>
          <a:p>
            <a:pPr marL="0" indent="0">
              <a:buNone/>
            </a:pPr>
            <a:r>
              <a:rPr lang="en-US" altLang="zh-TW" sz="4400" dirty="0" smtClean="0">
                <a:solidFill>
                  <a:srgbClr val="FFFF00"/>
                </a:solidFill>
              </a:rPr>
              <a:t>And as they were frightened and bowed their faces to the ground,</a:t>
            </a:r>
            <a:endParaRPr lang="zh-TW" altLang="en-US" sz="4400" dirty="0">
              <a:solidFill>
                <a:srgbClr val="FFFF00"/>
              </a:solidFill>
              <a:latin typeface="+mj-lt"/>
              <a:ea typeface="+mj-ea"/>
            </a:endParaRPr>
          </a:p>
        </p:txBody>
      </p:sp>
    </p:spTree>
    <p:extLst>
      <p:ext uri="{BB962C8B-B14F-4D97-AF65-F5344CB8AC3E}">
        <p14:creationId xmlns="" xmlns:p14="http://schemas.microsoft.com/office/powerpoint/2010/main" val="122437793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819</TotalTime>
  <Words>1897</Words>
  <Application>Microsoft Office PowerPoint</Application>
  <PresentationFormat>On-screen Show (4:3)</PresentationFormat>
  <Paragraphs>123</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1_Purple Template 1 Trebuchet</vt:lpstr>
      <vt:lpstr>White with Courier font for code slides</vt:lpstr>
      <vt:lpstr>啟應讀經 Responsive Reading</vt:lpstr>
      <vt:lpstr>啟應讀經(華語)</vt:lpstr>
      <vt:lpstr>啟應讀經</vt:lpstr>
      <vt:lpstr>啟應讀經</vt:lpstr>
      <vt:lpstr>啟應讀經</vt:lpstr>
      <vt:lpstr>啟應讀經</vt:lpstr>
      <vt:lpstr>啟應讀經</vt:lpstr>
      <vt:lpstr>Responsive Reading</vt:lpstr>
      <vt:lpstr>Responsive Reading</vt:lpstr>
      <vt:lpstr>Responsive Reading</vt:lpstr>
      <vt:lpstr>Responsive Reading</vt:lpstr>
      <vt:lpstr>Responsive Reading</vt:lpstr>
      <vt:lpstr>Responsive Reading</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167</cp:revision>
  <dcterms:created xsi:type="dcterms:W3CDTF">2015-02-07T13:24:58Z</dcterms:created>
  <dcterms:modified xsi:type="dcterms:W3CDTF">2019-04-20T02:54:20Z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