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6" y="-9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7039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0708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78940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1639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07872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67834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3/22/2019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65161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681913" cy="2362200"/>
          </a:xfrm>
        </p:spPr>
        <p:txBody>
          <a:bodyPr/>
          <a:lstStyle/>
          <a:p>
            <a:pPr algn="ctr">
              <a:lnSpc>
                <a:spcPct val="150000"/>
              </a:lnSpc>
            </a:pPr>
            <a:r>
              <a:rPr lang="zh-TW" altLang="en-US" u="sng" dirty="0">
                <a:effectLst/>
                <a:latin typeface="楷体" panose="02010609060101010101" pitchFamily="49" charset="-122"/>
                <a:ea typeface="楷体" panose="02010609060101010101" pitchFamily="49" charset="-122"/>
              </a:rPr>
              <a:t>主禱</a:t>
            </a:r>
            <a:r>
              <a:rPr lang="zh-TW" altLang="en-US" u="sng" dirty="0" smtClean="0">
                <a:effectLst/>
                <a:latin typeface="楷体" panose="02010609060101010101" pitchFamily="49" charset="-122"/>
                <a:ea typeface="楷体" panose="02010609060101010101" pitchFamily="49" charset="-122"/>
              </a:rPr>
              <a:t>文</a:t>
            </a:r>
            <a:r>
              <a:rPr lang="en-US" altLang="zh-TW" u="sng" dirty="0" smtClean="0">
                <a:effectLst/>
                <a:latin typeface="楷体" panose="02010609060101010101" pitchFamily="49" charset="-122"/>
                <a:ea typeface="楷体" panose="02010609060101010101" pitchFamily="49" charset="-122"/>
              </a:rPr>
              <a:t/>
            </a:r>
            <a:br>
              <a:rPr lang="en-US" altLang="zh-TW" u="sng" dirty="0" smtClean="0">
                <a:effectLst/>
                <a:latin typeface="楷体" panose="02010609060101010101" pitchFamily="49" charset="-122"/>
                <a:ea typeface="楷体" panose="02010609060101010101" pitchFamily="49" charset="-122"/>
              </a:rPr>
            </a:br>
            <a:r>
              <a:rPr lang="en-US" altLang="zh-TW" dirty="0" smtClean="0"/>
              <a:t>The Lord’s Prayer</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馬太</a:t>
            </a:r>
            <a:r>
              <a:rPr lang="zh-CN" altLang="en-US">
                <a:effectLst/>
                <a:latin typeface="楷体" panose="02010609060101010101" pitchFamily="49" charset="-122"/>
                <a:ea typeface="楷体" panose="02010609060101010101" pitchFamily="49" charset="-122"/>
              </a:rPr>
              <a:t>福</a:t>
            </a:r>
            <a:r>
              <a:rPr lang="zh-CN" altLang="en-US" smtClean="0">
                <a:effectLst/>
                <a:latin typeface="楷体" panose="02010609060101010101" pitchFamily="49" charset="-122"/>
                <a:ea typeface="楷体" panose="02010609060101010101" pitchFamily="49" charset="-122"/>
              </a:rPr>
              <a:t>音 </a:t>
            </a:r>
            <a:r>
              <a:rPr lang="en-US" altLang="zh-CN" smtClean="0">
                <a:effectLst/>
                <a:latin typeface="楷体" panose="02010609060101010101" pitchFamily="49" charset="-122"/>
                <a:ea typeface="楷体" panose="02010609060101010101" pitchFamily="49" charset="-122"/>
              </a:rPr>
              <a:t>Mark</a:t>
            </a:r>
            <a:r>
              <a:rPr lang="zh-CN" altLang="en-US" dirty="0" smtClean="0">
                <a:effectLst/>
                <a:latin typeface="楷体" panose="02010609060101010101" pitchFamily="49" charset="-122"/>
                <a:ea typeface="楷体" panose="02010609060101010101" pitchFamily="49" charset="-122"/>
              </a:rPr>
              <a:t> </a:t>
            </a:r>
            <a:r>
              <a:rPr lang="en-US" altLang="zh-CN" dirty="0">
                <a:effectLst/>
                <a:latin typeface="楷体" panose="02010609060101010101" pitchFamily="49" charset="-122"/>
                <a:ea typeface="楷体" panose="02010609060101010101" pitchFamily="49" charset="-122"/>
              </a:rPr>
              <a:t>6:9-13</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6066276"/>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我們在天上的父，</a:t>
            </a:r>
          </a:p>
          <a:p>
            <a:pPr marL="0" indent="0" algn="ctr">
              <a:buNone/>
            </a:pPr>
            <a:r>
              <a:rPr lang="zh-TW" altLang="en-US" sz="5400" dirty="0">
                <a:latin typeface="楷体" panose="02010609060101010101" pitchFamily="49" charset="-122"/>
                <a:ea typeface="楷体" panose="02010609060101010101" pitchFamily="49" charset="-122"/>
              </a:rPr>
              <a:t>願你的名被尊為聖</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佇天裡的父；</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願你的名聖</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ea typeface="楷体" panose="02010609060101010101" pitchFamily="49" charset="-122"/>
              </a:rPr>
              <a:t>Our Father in heaven, hallowed be your name.</a:t>
            </a:r>
          </a:p>
          <a:p>
            <a:pPr marL="0" indent="0" algn="ctr">
              <a:buNone/>
            </a:pP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533400" y="450294"/>
            <a:ext cx="8382000" cy="7017306"/>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願你的國降臨，</a:t>
            </a:r>
          </a:p>
          <a:p>
            <a:pPr marL="0" indent="0" algn="ctr">
              <a:buNone/>
            </a:pPr>
            <a:r>
              <a:rPr lang="zh-TW" altLang="en-US" sz="4800" dirty="0">
                <a:latin typeface="楷体" panose="02010609060101010101" pitchFamily="49" charset="-122"/>
                <a:ea typeface="楷体" panose="02010609060101010101" pitchFamily="49" charset="-122"/>
              </a:rPr>
              <a:t>願你的旨意成就在地上，</a:t>
            </a:r>
          </a:p>
          <a:p>
            <a:pPr marL="0" indent="0" algn="ctr">
              <a:buNone/>
            </a:pPr>
            <a:r>
              <a:rPr lang="zh-TW" altLang="en-US" sz="4800" dirty="0">
                <a:latin typeface="楷体" panose="02010609060101010101" pitchFamily="49" charset="-122"/>
                <a:ea typeface="楷体" panose="02010609060101010101" pitchFamily="49" charset="-122"/>
              </a:rPr>
              <a:t>如同在天上一樣</a:t>
            </a:r>
            <a:r>
              <a:rPr lang="zh-TW" altLang="en-US" sz="4800" dirty="0" smtClean="0">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的國臨到；</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你的旨意得成，</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佇地裡親像佇天裡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CN" sz="4800" dirty="0" smtClean="0">
                <a:ea typeface="楷体" panose="02010609060101010101" pitchFamily="49" charset="-122"/>
              </a:rPr>
              <a:t>Your kingdom come, your will be done, on earth as it is in heaven.</a:t>
            </a:r>
          </a:p>
          <a:p>
            <a:pPr marL="0" indent="0" algn="ctr">
              <a:buNone/>
            </a:pP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5554112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143000"/>
            <a:ext cx="8382000" cy="5900077"/>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我們每天所需的食物，</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求你今天賜給我們</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的日食，</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今仔日互阮</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CN" sz="5400" dirty="0" smtClean="0">
                <a:ea typeface="楷体" panose="02010609060101010101" pitchFamily="49" charset="-122"/>
              </a:rPr>
              <a:t>Give us this day our daily bread,</a:t>
            </a:r>
          </a:p>
          <a:p>
            <a:pPr marL="0" indent="0" algn="ctr">
              <a:buNone/>
            </a:pP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210520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396317"/>
            <a:ext cx="8382000" cy="6795707"/>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赦免我們的罪，</a:t>
            </a:r>
          </a:p>
          <a:p>
            <a:pPr marL="0" indent="0" algn="ctr">
              <a:buNone/>
            </a:pPr>
            <a:r>
              <a:rPr lang="zh-TW" altLang="en-US" sz="5400" dirty="0">
                <a:latin typeface="楷体" panose="02010609060101010101" pitchFamily="49" charset="-122"/>
                <a:ea typeface="楷体" panose="02010609060101010101" pitchFamily="49" charset="-122"/>
              </a:rPr>
              <a:t>好像我們饒恕了</a:t>
            </a:r>
          </a:p>
          <a:p>
            <a:pPr marL="0" indent="0" algn="ctr">
              <a:buNone/>
            </a:pPr>
            <a:r>
              <a:rPr lang="zh-TW" altLang="en-US" sz="5400" dirty="0">
                <a:latin typeface="楷体" panose="02010609060101010101" pitchFamily="49" charset="-122"/>
                <a:ea typeface="楷体" panose="02010609060101010101" pitchFamily="49" charset="-122"/>
              </a:rPr>
              <a:t>得罪我們的人</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赦</a:t>
            </a:r>
            <a:r>
              <a:rPr lang="zh-TW" altLang="en-US" sz="5400" dirty="0">
                <a:solidFill>
                  <a:srgbClr val="FFFF00"/>
                </a:solidFill>
                <a:latin typeface="楷体" panose="02010609060101010101" pitchFamily="49" charset="-122"/>
                <a:ea typeface="楷体" panose="02010609060101010101" pitchFamily="49" charset="-122"/>
              </a:rPr>
              <a:t>免阮的辜負，親像阮</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亦有赦免辜負阮的人</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CN" sz="4800" dirty="0" smtClean="0">
                <a:ea typeface="楷体" panose="02010609060101010101" pitchFamily="49" charset="-122"/>
              </a:rPr>
              <a:t>and forgive us our debts, as we also have forgiven our debtors.</a:t>
            </a:r>
          </a:p>
          <a:p>
            <a:pPr marL="0" indent="0" algn="ctr">
              <a:buNone/>
            </a:pP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9201177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5881610"/>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不要讓我們陷入試探</a:t>
            </a:r>
          </a:p>
          <a:p>
            <a:pPr marL="0" indent="0" algn="ctr">
              <a:buNone/>
            </a:pPr>
            <a:r>
              <a:rPr lang="zh-TW" altLang="en-US" sz="5400" dirty="0">
                <a:latin typeface="楷体" panose="02010609060101010101" pitchFamily="49" charset="-122"/>
                <a:ea typeface="楷体" panose="02010609060101010101" pitchFamily="49" charset="-122"/>
              </a:rPr>
              <a:t>救我們脫離那惡者。</a:t>
            </a: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莫</a:t>
            </a:r>
            <a:r>
              <a:rPr lang="zh-TW" altLang="en-US" sz="5400" dirty="0">
                <a:solidFill>
                  <a:srgbClr val="FFFF00"/>
                </a:solidFill>
                <a:latin typeface="楷体" panose="02010609060101010101" pitchFamily="49" charset="-122"/>
                <a:ea typeface="楷体" panose="02010609060101010101" pitchFamily="49" charset="-122"/>
              </a:rPr>
              <a:t>得導阮入佇試；</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著救阮脫離彼個歹的</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CN" sz="4800" dirty="0" smtClean="0">
                <a:ea typeface="楷体" panose="02010609060101010101" pitchFamily="49" charset="-122"/>
              </a:rPr>
              <a:t>And lead us not into temptation, but deliver us from evil.</a:t>
            </a:r>
          </a:p>
          <a:p>
            <a:pPr marL="0" indent="0" algn="ctr">
              <a:buNone/>
            </a:pP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43031533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990600"/>
            <a:ext cx="8382000" cy="6057043"/>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因為國度、權柄、榮耀</a:t>
            </a:r>
          </a:p>
          <a:p>
            <a:pPr marL="0" indent="0" algn="ctr">
              <a:buNone/>
            </a:pPr>
            <a:r>
              <a:rPr lang="zh-TW" altLang="en-US" sz="4800" dirty="0">
                <a:latin typeface="楷体" panose="02010609060101010101" pitchFamily="49" charset="-122"/>
                <a:ea typeface="楷体" panose="02010609060101010101" pitchFamily="49" charset="-122"/>
              </a:rPr>
              <a:t>全是你的，直到永遠</a:t>
            </a:r>
            <a:r>
              <a:rPr lang="zh-TW" altLang="en-US" sz="4800" dirty="0" smtClean="0">
                <a:latin typeface="楷体" panose="02010609060101010101" pitchFamily="49" charset="-122"/>
                <a:ea typeface="楷体" panose="02010609060101010101" pitchFamily="49" charset="-122"/>
              </a:rPr>
              <a:t>。阿</a:t>
            </a:r>
            <a:r>
              <a:rPr lang="zh-TW" altLang="en-US" sz="4800" dirty="0">
                <a:latin typeface="楷体" panose="02010609060101010101" pitchFamily="49" charset="-122"/>
                <a:ea typeface="楷体" panose="02010609060101010101" pitchFamily="49" charset="-122"/>
              </a:rPr>
              <a:t>們</a:t>
            </a:r>
            <a:r>
              <a:rPr lang="en-US" altLang="zh-TW" sz="4800" dirty="0">
                <a:latin typeface="楷体" panose="02010609060101010101" pitchFamily="49" charset="-122"/>
                <a:ea typeface="楷体" panose="02010609060101010101" pitchFamily="49" charset="-122"/>
              </a:rPr>
              <a:t>!</a:t>
            </a: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台</a:t>
            </a: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因為國、權能、榮光，</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攏是你所有，代代無</a:t>
            </a:r>
            <a:r>
              <a:rPr lang="zh-TW" altLang="en-US" sz="4800" dirty="0" smtClean="0">
                <a:solidFill>
                  <a:srgbClr val="FFFF00"/>
                </a:solidFill>
                <a:latin typeface="楷体" panose="02010609060101010101" pitchFamily="49" charset="-122"/>
                <a:ea typeface="楷体" panose="02010609060101010101" pitchFamily="49" charset="-122"/>
              </a:rPr>
              <a:t>盡。阿</a:t>
            </a:r>
            <a:r>
              <a:rPr lang="zh-TW" altLang="en-US" sz="4800" dirty="0">
                <a:solidFill>
                  <a:srgbClr val="FFFF00"/>
                </a:solidFill>
                <a:latin typeface="楷体" panose="02010609060101010101" pitchFamily="49" charset="-122"/>
                <a:ea typeface="楷体" panose="02010609060101010101" pitchFamily="49" charset="-122"/>
              </a:rPr>
              <a:t>們</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CN" sz="4800" dirty="0" smtClean="0">
                <a:ea typeface="楷体" panose="02010609060101010101" pitchFamily="49" charset="-122"/>
              </a:rPr>
              <a:t>For yours is the kingdom and the power and the glory, forever. Amen!</a:t>
            </a:r>
          </a:p>
          <a:p>
            <a:pPr marL="0" indent="0" algn="ctr">
              <a:buNone/>
            </a:pP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605310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TotalTime>
  <Words>1049</Words>
  <Application>Microsoft Office PowerPoint</Application>
  <PresentationFormat>On-screen Show (4:3)</PresentationFormat>
  <Paragraphs>65</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主禱文 The Lord’s Prayer 馬太福音 Mark 6:9-13</vt:lpstr>
      <vt:lpstr>馬太福音 6:9</vt:lpstr>
      <vt:lpstr>Slide 3</vt:lpstr>
      <vt:lpstr>馬太福音 6:11</vt:lpstr>
      <vt:lpstr>Slide 5</vt:lpstr>
      <vt:lpstr>馬太福音 6:13</vt:lpstr>
      <vt:lpstr>馬太福音 6:13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2019-03-23T02:15:37Z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