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96" y="-9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3/22/2019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3/22/2019 10:15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147039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3/22/2019 10:10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2107084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3/22/2019 10:11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2789404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3/22/2019 10:12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1316393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3/22/2019 10:12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xmlns="" val="2078724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3/22/2019 10:13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xmlns="" val="678341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3/22/2019 10:13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xmlns="" val="1651617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p14="http://schemas.microsoft.com/office/powerpoint/2010/main" xmlns=""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p14="http://schemas.microsoft.com/office/powerpoint/2010/main" xmlns=""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681913" cy="2362200"/>
          </a:xfrm>
        </p:spPr>
        <p:txBody>
          <a:bodyPr/>
          <a:lstStyle/>
          <a:p>
            <a:pPr algn="ctr">
              <a:lnSpc>
                <a:spcPct val="150000"/>
              </a:lnSpc>
            </a:pPr>
            <a:r>
              <a:rPr lang="zh-TW" altLang="en-US" u="sng" dirty="0">
                <a:effectLst/>
                <a:latin typeface="楷体" panose="02010609060101010101" pitchFamily="49" charset="-122"/>
                <a:ea typeface="楷体" panose="02010609060101010101" pitchFamily="49" charset="-122"/>
              </a:rPr>
              <a:t>主禱</a:t>
            </a:r>
            <a:r>
              <a:rPr lang="zh-TW" altLang="en-US" u="sng" dirty="0" smtClean="0">
                <a:effectLst/>
                <a:latin typeface="楷体" panose="02010609060101010101" pitchFamily="49" charset="-122"/>
                <a:ea typeface="楷体" panose="02010609060101010101" pitchFamily="49" charset="-122"/>
              </a:rPr>
              <a:t>文</a:t>
            </a:r>
            <a:r>
              <a:rPr lang="en-US" altLang="zh-TW" u="sng" dirty="0" smtClean="0">
                <a:effectLst/>
                <a:latin typeface="楷体" panose="02010609060101010101" pitchFamily="49" charset="-122"/>
                <a:ea typeface="楷体" panose="02010609060101010101" pitchFamily="49" charset="-122"/>
              </a:rPr>
              <a:t/>
            </a:r>
            <a:br>
              <a:rPr lang="en-US" altLang="zh-TW" u="sng" dirty="0" smtClean="0">
                <a:effectLst/>
                <a:latin typeface="楷体" panose="02010609060101010101" pitchFamily="49" charset="-122"/>
                <a:ea typeface="楷体" panose="02010609060101010101" pitchFamily="49" charset="-122"/>
              </a:rPr>
            </a:br>
            <a:r>
              <a:rPr lang="en-US" altLang="zh-TW" dirty="0" smtClean="0"/>
              <a:t>The Lord’s Prayer</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CN" altLang="en-US" dirty="0">
                <a:effectLst/>
                <a:latin typeface="楷体" panose="02010609060101010101" pitchFamily="49" charset="-122"/>
                <a:ea typeface="楷体" panose="02010609060101010101" pitchFamily="49" charset="-122"/>
              </a:rPr>
              <a:t>馬太</a:t>
            </a:r>
            <a:r>
              <a:rPr lang="zh-CN" altLang="en-US">
                <a:effectLst/>
                <a:latin typeface="楷体" panose="02010609060101010101" pitchFamily="49" charset="-122"/>
                <a:ea typeface="楷体" panose="02010609060101010101" pitchFamily="49" charset="-122"/>
              </a:rPr>
              <a:t>福</a:t>
            </a:r>
            <a:r>
              <a:rPr lang="zh-CN" altLang="en-US" smtClean="0">
                <a:effectLst/>
                <a:latin typeface="楷体" panose="02010609060101010101" pitchFamily="49" charset="-122"/>
                <a:ea typeface="楷体" panose="02010609060101010101" pitchFamily="49" charset="-122"/>
              </a:rPr>
              <a:t>音 </a:t>
            </a:r>
            <a:r>
              <a:rPr lang="en-US" altLang="zh-CN" smtClean="0">
                <a:effectLst/>
                <a:latin typeface="楷体" panose="02010609060101010101" pitchFamily="49" charset="-122"/>
                <a:ea typeface="楷体" panose="02010609060101010101" pitchFamily="49" charset="-122"/>
              </a:rPr>
              <a:t>Mark</a:t>
            </a:r>
            <a:r>
              <a:rPr lang="zh-CN" altLang="en-US" dirty="0" smtClean="0">
                <a:effectLst/>
                <a:latin typeface="楷体" panose="02010609060101010101" pitchFamily="49" charset="-122"/>
                <a:ea typeface="楷体" panose="02010609060101010101" pitchFamily="49" charset="-122"/>
              </a:rPr>
              <a:t> </a:t>
            </a:r>
            <a:r>
              <a:rPr lang="en-US" altLang="zh-CN" dirty="0">
                <a:effectLst/>
                <a:latin typeface="楷体" panose="02010609060101010101" pitchFamily="49" charset="-122"/>
                <a:ea typeface="楷体" panose="02010609060101010101" pitchFamily="49" charset="-122"/>
              </a:rPr>
              <a:t>6:9-13</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馬太福音 </a:t>
            </a:r>
            <a:r>
              <a:rPr lang="en-US" altLang="zh-CN" sz="5400" dirty="0" smtClean="0">
                <a:effectLst/>
                <a:latin typeface="楷体" panose="02010609060101010101" pitchFamily="49" charset="-122"/>
                <a:ea typeface="楷体" panose="02010609060101010101" pitchFamily="49" charset="-122"/>
              </a:rPr>
              <a:t>6:9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990600"/>
            <a:ext cx="8382000" cy="6066276"/>
          </a:xfrm>
        </p:spPr>
        <p:txBody>
          <a:bodyPr/>
          <a:lstStyle/>
          <a:p>
            <a:pPr marL="0" indent="0" algn="ctr">
              <a:buNone/>
            </a:pP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華</a:t>
            </a: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我們在天上的父，</a:t>
            </a:r>
          </a:p>
          <a:p>
            <a:pPr marL="0" indent="0" algn="ctr">
              <a:buNone/>
            </a:pPr>
            <a:r>
              <a:rPr lang="zh-TW" altLang="en-US" sz="5400" dirty="0">
                <a:latin typeface="楷体" panose="02010609060101010101" pitchFamily="49" charset="-122"/>
                <a:ea typeface="楷体" panose="02010609060101010101" pitchFamily="49" charset="-122"/>
              </a:rPr>
              <a:t>願你的名被尊為聖</a:t>
            </a:r>
            <a:r>
              <a:rPr lang="zh-TW" altLang="en-US" sz="5400" dirty="0" smtClean="0">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阮</a:t>
            </a:r>
            <a:r>
              <a:rPr lang="zh-TW" altLang="en-US" sz="5400" dirty="0">
                <a:solidFill>
                  <a:srgbClr val="FFFF00"/>
                </a:solidFill>
                <a:latin typeface="楷体" panose="02010609060101010101" pitchFamily="49" charset="-122"/>
                <a:ea typeface="楷体" panose="02010609060101010101" pitchFamily="49" charset="-122"/>
              </a:rPr>
              <a:t>佇天裡的父；</a:t>
            </a:r>
          </a:p>
          <a:p>
            <a:pPr marL="0" indent="0" algn="ctr">
              <a:buNone/>
            </a:pPr>
            <a:r>
              <a:rPr lang="zh-TW" altLang="en-US" sz="5400" dirty="0">
                <a:solidFill>
                  <a:srgbClr val="FFFF00"/>
                </a:solidFill>
                <a:latin typeface="楷体" panose="02010609060101010101" pitchFamily="49" charset="-122"/>
                <a:ea typeface="楷体" panose="02010609060101010101" pitchFamily="49" charset="-122"/>
              </a:rPr>
              <a:t>願你的名聖</a:t>
            </a:r>
            <a:r>
              <a:rPr lang="zh-TW" altLang="en-US" sz="5400" dirty="0" smtClean="0">
                <a:solidFill>
                  <a:srgbClr val="FFFF00"/>
                </a:solidFill>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ea typeface="楷体" panose="02010609060101010101" pitchFamily="49" charset="-122"/>
              </a:rPr>
              <a:t>Our Father in heaven, hallowed be your name.</a:t>
            </a:r>
          </a:p>
          <a:p>
            <a:pPr marL="0" indent="0" algn="ctr">
              <a:buNone/>
            </a:pPr>
            <a:endParaRPr lang="en-US" altLang="zh-TW" sz="54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114538672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a:xfrm>
            <a:off x="533400" y="450294"/>
            <a:ext cx="8382000" cy="7017306"/>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願你的國降臨，</a:t>
            </a:r>
          </a:p>
          <a:p>
            <a:pPr marL="0" indent="0" algn="ctr">
              <a:buNone/>
            </a:pPr>
            <a:r>
              <a:rPr lang="zh-TW" altLang="en-US" sz="4800" dirty="0">
                <a:latin typeface="楷体" panose="02010609060101010101" pitchFamily="49" charset="-122"/>
                <a:ea typeface="楷体" panose="02010609060101010101" pitchFamily="49" charset="-122"/>
              </a:rPr>
              <a:t>願你的旨意成就在地上，</a:t>
            </a:r>
          </a:p>
          <a:p>
            <a:pPr marL="0" indent="0" algn="ctr">
              <a:buNone/>
            </a:pPr>
            <a:r>
              <a:rPr lang="zh-TW" altLang="en-US" sz="4800" dirty="0">
                <a:latin typeface="楷体" panose="02010609060101010101" pitchFamily="49" charset="-122"/>
                <a:ea typeface="楷体" panose="02010609060101010101" pitchFamily="49" charset="-122"/>
              </a:rPr>
              <a:t>如同在天上一樣</a:t>
            </a:r>
            <a:r>
              <a:rPr lang="zh-TW" altLang="en-US" sz="4800" dirty="0" smtClean="0">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你</a:t>
            </a:r>
            <a:r>
              <a:rPr lang="zh-TW" altLang="en-US" sz="4800" dirty="0">
                <a:solidFill>
                  <a:srgbClr val="FFFF00"/>
                </a:solidFill>
                <a:latin typeface="楷体" panose="02010609060101010101" pitchFamily="49" charset="-122"/>
                <a:ea typeface="楷体" panose="02010609060101010101" pitchFamily="49" charset="-122"/>
              </a:rPr>
              <a:t>的國臨到；</a:t>
            </a:r>
          </a:p>
          <a:p>
            <a:pPr marL="0" indent="0" algn="ctr">
              <a:buNone/>
            </a:pPr>
            <a:r>
              <a:rPr lang="zh-TW" altLang="en-US" sz="4800" dirty="0">
                <a:solidFill>
                  <a:srgbClr val="FFFF00"/>
                </a:solidFill>
                <a:latin typeface="楷体" panose="02010609060101010101" pitchFamily="49" charset="-122"/>
                <a:ea typeface="楷体" panose="02010609060101010101" pitchFamily="49" charset="-122"/>
              </a:rPr>
              <a:t>你的旨意得成，</a:t>
            </a:r>
          </a:p>
          <a:p>
            <a:pPr marL="0" indent="0" algn="ctr">
              <a:buNone/>
            </a:pPr>
            <a:r>
              <a:rPr lang="zh-TW" altLang="en-US" sz="4800" dirty="0">
                <a:solidFill>
                  <a:srgbClr val="FFFF00"/>
                </a:solidFill>
                <a:latin typeface="楷体" panose="02010609060101010101" pitchFamily="49" charset="-122"/>
                <a:ea typeface="楷体" panose="02010609060101010101" pitchFamily="49" charset="-122"/>
              </a:rPr>
              <a:t>佇地裡親像佇天裡</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CN" sz="4800" dirty="0" smtClean="0">
                <a:ea typeface="楷体" panose="02010609060101010101" pitchFamily="49" charset="-122"/>
              </a:rPr>
              <a:t>Your kingdom come, your will be done, on earth as it is in heaven.</a:t>
            </a:r>
          </a:p>
          <a:p>
            <a:pPr marL="0" indent="0" algn="ctr">
              <a:buNone/>
            </a:pP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55541124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馬太福音 </a:t>
            </a:r>
            <a:r>
              <a:rPr lang="en-US" altLang="zh-CN" sz="5400" dirty="0" smtClean="0">
                <a:effectLst/>
                <a:latin typeface="楷体" panose="02010609060101010101" pitchFamily="49" charset="-122"/>
                <a:ea typeface="楷体" panose="02010609060101010101" pitchFamily="49" charset="-122"/>
              </a:rPr>
              <a:t>6:11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457200" y="1143000"/>
            <a:ext cx="8382000" cy="5900077"/>
          </a:xfrm>
        </p:spPr>
        <p:txBody>
          <a:bodyPr/>
          <a:lstStyle/>
          <a:p>
            <a:pPr marL="0" indent="0" algn="ctr">
              <a:buNone/>
            </a:pP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華</a:t>
            </a: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我們每天所需的食物，</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求你今天賜給我們</a:t>
            </a:r>
            <a:r>
              <a:rPr lang="zh-TW" altLang="en-US" sz="5400" dirty="0" smtClean="0">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阮</a:t>
            </a:r>
            <a:r>
              <a:rPr lang="zh-TW" altLang="en-US" sz="5400" dirty="0">
                <a:solidFill>
                  <a:srgbClr val="FFFF00"/>
                </a:solidFill>
                <a:latin typeface="楷体" panose="02010609060101010101" pitchFamily="49" charset="-122"/>
                <a:ea typeface="楷体" panose="02010609060101010101" pitchFamily="49" charset="-122"/>
              </a:rPr>
              <a:t>的日食，</a:t>
            </a:r>
          </a:p>
          <a:p>
            <a:pPr marL="0" indent="0" algn="ctr">
              <a:buNone/>
            </a:pPr>
            <a:r>
              <a:rPr lang="zh-TW" altLang="en-US" sz="5400" dirty="0">
                <a:solidFill>
                  <a:srgbClr val="FFFF00"/>
                </a:solidFill>
                <a:latin typeface="楷体" panose="02010609060101010101" pitchFamily="49" charset="-122"/>
                <a:ea typeface="楷体" panose="02010609060101010101" pitchFamily="49" charset="-122"/>
              </a:rPr>
              <a:t>今仔日互阮</a:t>
            </a:r>
            <a:r>
              <a:rPr lang="zh-TW" altLang="en-US" sz="5400" dirty="0" smtClean="0">
                <a:solidFill>
                  <a:srgbClr val="FFFF00"/>
                </a:solidFill>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CN" sz="5400" dirty="0" smtClean="0">
                <a:ea typeface="楷体" panose="02010609060101010101" pitchFamily="49" charset="-122"/>
              </a:rPr>
              <a:t>Give us this day our daily bread,</a:t>
            </a:r>
          </a:p>
          <a:p>
            <a:pPr marL="0" indent="0" algn="ctr">
              <a:buNone/>
            </a:pPr>
            <a:endParaRPr lang="en-US" altLang="zh-TW" sz="54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152105202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a:xfrm>
            <a:off x="304800" y="396317"/>
            <a:ext cx="8382000" cy="6795707"/>
          </a:xfrm>
        </p:spPr>
        <p:txBody>
          <a:bodyPr/>
          <a:lstStyle/>
          <a:p>
            <a:pPr marL="0" indent="0" algn="ctr">
              <a:buNone/>
            </a:pP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華</a:t>
            </a: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赦免我們的罪，</a:t>
            </a:r>
          </a:p>
          <a:p>
            <a:pPr marL="0" indent="0" algn="ctr">
              <a:buNone/>
            </a:pPr>
            <a:r>
              <a:rPr lang="zh-TW" altLang="en-US" sz="5400" dirty="0">
                <a:latin typeface="楷体" panose="02010609060101010101" pitchFamily="49" charset="-122"/>
                <a:ea typeface="楷体" panose="02010609060101010101" pitchFamily="49" charset="-122"/>
              </a:rPr>
              <a:t>好像我們饒恕了</a:t>
            </a:r>
          </a:p>
          <a:p>
            <a:pPr marL="0" indent="0" algn="ctr">
              <a:buNone/>
            </a:pPr>
            <a:r>
              <a:rPr lang="zh-TW" altLang="en-US" sz="5400" dirty="0">
                <a:latin typeface="楷体" panose="02010609060101010101" pitchFamily="49" charset="-122"/>
                <a:ea typeface="楷体" panose="02010609060101010101" pitchFamily="49" charset="-122"/>
              </a:rPr>
              <a:t>得罪我們的人</a:t>
            </a:r>
            <a:r>
              <a:rPr lang="zh-TW" altLang="en-US" sz="5400" dirty="0" smtClean="0">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赦</a:t>
            </a:r>
            <a:r>
              <a:rPr lang="zh-TW" altLang="en-US" sz="5400" dirty="0">
                <a:solidFill>
                  <a:srgbClr val="FFFF00"/>
                </a:solidFill>
                <a:latin typeface="楷体" panose="02010609060101010101" pitchFamily="49" charset="-122"/>
                <a:ea typeface="楷体" panose="02010609060101010101" pitchFamily="49" charset="-122"/>
              </a:rPr>
              <a:t>免阮的辜負，親像阮</a:t>
            </a:r>
          </a:p>
          <a:p>
            <a:pPr marL="0" indent="0" algn="ctr">
              <a:buNone/>
            </a:pPr>
            <a:r>
              <a:rPr lang="zh-TW" altLang="en-US" sz="5400" dirty="0">
                <a:solidFill>
                  <a:srgbClr val="FFFF00"/>
                </a:solidFill>
                <a:latin typeface="楷体" panose="02010609060101010101" pitchFamily="49" charset="-122"/>
                <a:ea typeface="楷体" panose="02010609060101010101" pitchFamily="49" charset="-122"/>
              </a:rPr>
              <a:t>亦有赦免辜負阮的人</a:t>
            </a:r>
            <a:r>
              <a:rPr lang="zh-TW" altLang="en-US" sz="5400" dirty="0" smtClean="0">
                <a:solidFill>
                  <a:srgbClr val="FFFF00"/>
                </a:solidFill>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CN" sz="4800" dirty="0" smtClean="0">
                <a:ea typeface="楷体" panose="02010609060101010101" pitchFamily="49" charset="-122"/>
              </a:rPr>
              <a:t>and forgive us our debts, as we also have forgiven our debtors.</a:t>
            </a:r>
          </a:p>
          <a:p>
            <a:pPr marL="0" indent="0" algn="ctr">
              <a:buNone/>
            </a:pPr>
            <a:endParaRPr lang="en-US" altLang="zh-TW" sz="54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92011771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馬太福音 </a:t>
            </a:r>
            <a:r>
              <a:rPr lang="en-US" altLang="zh-CN" sz="5400" dirty="0" smtClean="0">
                <a:effectLst/>
                <a:latin typeface="楷体" panose="02010609060101010101" pitchFamily="49" charset="-122"/>
                <a:ea typeface="楷体" panose="02010609060101010101" pitchFamily="49" charset="-122"/>
              </a:rPr>
              <a:t>6:13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19200"/>
            <a:ext cx="8382000" cy="5881610"/>
          </a:xfrm>
        </p:spPr>
        <p:txBody>
          <a:bodyPr/>
          <a:lstStyle/>
          <a:p>
            <a:pPr marL="0" indent="0" algn="ctr">
              <a:buNone/>
            </a:pP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華</a:t>
            </a: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不要讓我們陷入試探</a:t>
            </a:r>
          </a:p>
          <a:p>
            <a:pPr marL="0" indent="0" algn="ctr">
              <a:buNone/>
            </a:pPr>
            <a:r>
              <a:rPr lang="zh-TW" altLang="en-US" sz="5400" dirty="0">
                <a:latin typeface="楷体" panose="02010609060101010101" pitchFamily="49" charset="-122"/>
                <a:ea typeface="楷体" panose="02010609060101010101" pitchFamily="49" charset="-122"/>
              </a:rPr>
              <a:t>救我們脫離那惡者。</a:t>
            </a:r>
          </a:p>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莫</a:t>
            </a:r>
            <a:r>
              <a:rPr lang="zh-TW" altLang="en-US" sz="5400" dirty="0">
                <a:solidFill>
                  <a:srgbClr val="FFFF00"/>
                </a:solidFill>
                <a:latin typeface="楷体" panose="02010609060101010101" pitchFamily="49" charset="-122"/>
                <a:ea typeface="楷体" panose="02010609060101010101" pitchFamily="49" charset="-122"/>
              </a:rPr>
              <a:t>得導阮入佇試；</a:t>
            </a:r>
          </a:p>
          <a:p>
            <a:pPr marL="0" indent="0" algn="ctr">
              <a:buNone/>
            </a:pPr>
            <a:r>
              <a:rPr lang="zh-TW" altLang="en-US" sz="5400" dirty="0">
                <a:solidFill>
                  <a:srgbClr val="FFFF00"/>
                </a:solidFill>
                <a:latin typeface="楷体" panose="02010609060101010101" pitchFamily="49" charset="-122"/>
                <a:ea typeface="楷体" panose="02010609060101010101" pitchFamily="49" charset="-122"/>
              </a:rPr>
              <a:t>著救阮脫離彼個歹的</a:t>
            </a:r>
            <a:r>
              <a:rPr lang="zh-TW" altLang="en-US" sz="5400" dirty="0" smtClean="0">
                <a:solidFill>
                  <a:srgbClr val="FFFF00"/>
                </a:solidFill>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CN" sz="4800" dirty="0" smtClean="0">
                <a:ea typeface="楷体" panose="02010609060101010101" pitchFamily="49" charset="-122"/>
              </a:rPr>
              <a:t>And lead us not into temptation, but deliver us from evil.</a:t>
            </a:r>
          </a:p>
          <a:p>
            <a:pPr marL="0" indent="0" algn="ctr">
              <a:buNone/>
            </a:pPr>
            <a:endParaRPr lang="en-US" altLang="zh-TW" sz="54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243031533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馬太福音 </a:t>
            </a:r>
            <a:r>
              <a:rPr lang="en-US" altLang="zh-CN" sz="5400" dirty="0" smtClean="0">
                <a:effectLst/>
                <a:latin typeface="楷体" panose="02010609060101010101" pitchFamily="49" charset="-122"/>
                <a:ea typeface="楷体" panose="02010609060101010101" pitchFamily="49" charset="-122"/>
              </a:rPr>
              <a:t>6:13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04800" y="990600"/>
            <a:ext cx="8382000" cy="6057043"/>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因為國度、權柄、榮耀</a:t>
            </a:r>
          </a:p>
          <a:p>
            <a:pPr marL="0" indent="0" algn="ctr">
              <a:buNone/>
            </a:pPr>
            <a:r>
              <a:rPr lang="zh-TW" altLang="en-US" sz="4800" dirty="0">
                <a:latin typeface="楷体" panose="02010609060101010101" pitchFamily="49" charset="-122"/>
                <a:ea typeface="楷体" panose="02010609060101010101" pitchFamily="49" charset="-122"/>
              </a:rPr>
              <a:t>全是你的，直到永遠</a:t>
            </a:r>
            <a:r>
              <a:rPr lang="zh-TW" altLang="en-US" sz="4800" dirty="0" smtClean="0">
                <a:latin typeface="楷体" panose="02010609060101010101" pitchFamily="49" charset="-122"/>
                <a:ea typeface="楷体" panose="02010609060101010101" pitchFamily="49" charset="-122"/>
              </a:rPr>
              <a:t>。阿</a:t>
            </a:r>
            <a:r>
              <a:rPr lang="zh-TW" altLang="en-US" sz="4800" dirty="0">
                <a:latin typeface="楷体" panose="02010609060101010101" pitchFamily="49" charset="-122"/>
                <a:ea typeface="楷体" panose="02010609060101010101" pitchFamily="49" charset="-122"/>
              </a:rPr>
              <a:t>們</a:t>
            </a:r>
            <a:r>
              <a:rPr lang="en-US" altLang="zh-TW" sz="4800" dirty="0">
                <a:latin typeface="楷体" panose="02010609060101010101" pitchFamily="49" charset="-122"/>
                <a:ea typeface="楷体" panose="02010609060101010101" pitchFamily="49" charset="-122"/>
              </a:rPr>
              <a:t>!</a:t>
            </a: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台</a:t>
            </a:r>
            <a:r>
              <a:rPr lang="en-US" altLang="zh-TW" sz="4800" dirty="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因為國、權能、榮光，</a:t>
            </a:r>
          </a:p>
          <a:p>
            <a:pPr marL="0" indent="0" algn="ctr">
              <a:buNone/>
            </a:pPr>
            <a:r>
              <a:rPr lang="zh-TW" altLang="en-US" sz="4800" dirty="0">
                <a:solidFill>
                  <a:srgbClr val="FFFF00"/>
                </a:solidFill>
                <a:latin typeface="楷体" panose="02010609060101010101" pitchFamily="49" charset="-122"/>
                <a:ea typeface="楷体" panose="02010609060101010101" pitchFamily="49" charset="-122"/>
              </a:rPr>
              <a:t>攏是你所有，代代無</a:t>
            </a:r>
            <a:r>
              <a:rPr lang="zh-TW" altLang="en-US" sz="4800" dirty="0" smtClean="0">
                <a:solidFill>
                  <a:srgbClr val="FFFF00"/>
                </a:solidFill>
                <a:latin typeface="楷体" panose="02010609060101010101" pitchFamily="49" charset="-122"/>
                <a:ea typeface="楷体" panose="02010609060101010101" pitchFamily="49" charset="-122"/>
              </a:rPr>
              <a:t>盡。阿</a:t>
            </a:r>
            <a:r>
              <a:rPr lang="zh-TW" altLang="en-US" sz="4800" dirty="0">
                <a:solidFill>
                  <a:srgbClr val="FFFF00"/>
                </a:solidFill>
                <a:latin typeface="楷体" panose="02010609060101010101" pitchFamily="49" charset="-122"/>
                <a:ea typeface="楷体" panose="02010609060101010101" pitchFamily="49" charset="-122"/>
              </a:rPr>
              <a:t>們</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CN" sz="4800" dirty="0" smtClean="0">
                <a:ea typeface="楷体" panose="02010609060101010101" pitchFamily="49" charset="-122"/>
              </a:rPr>
              <a:t>For yours is the kingdom and the power and the glory, forever. Amen!</a:t>
            </a:r>
          </a:p>
          <a:p>
            <a:pPr marL="0" indent="0" algn="ctr">
              <a:buNone/>
            </a:pP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1560531041"/>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59</TotalTime>
  <Words>1049</Words>
  <Application>Microsoft Office PowerPoint</Application>
  <PresentationFormat>On-screen Show (4:3)</PresentationFormat>
  <Paragraphs>65</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主禱文 The Lord’s Prayer 馬太福音 Mark 6:9-13</vt:lpstr>
      <vt:lpstr>馬太福音 6:9</vt:lpstr>
      <vt:lpstr>Slide 3</vt:lpstr>
      <vt:lpstr>馬太福音 6:11</vt:lpstr>
      <vt:lpstr>Slide 5</vt:lpstr>
      <vt:lpstr>馬太福音 6:13</vt:lpstr>
      <vt:lpstr>馬太福音 6:13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16</cp:revision>
  <dcterms:created xsi:type="dcterms:W3CDTF">2015-02-07T13:24:58Z</dcterms:created>
  <dcterms:modified xsi:type="dcterms:W3CDTF">2019-03-23T02:15:37Z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