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80" r:id="rId4"/>
    <p:sldId id="299" r:id="rId5"/>
    <p:sldId id="306" r:id="rId6"/>
    <p:sldId id="307" r:id="rId7"/>
    <p:sldId id="308" r:id="rId8"/>
    <p:sldId id="309" r:id="rId9"/>
    <p:sldId id="310" r:id="rId10"/>
    <p:sldId id="305" r:id="rId11"/>
    <p:sldId id="311" r:id="rId12"/>
    <p:sldId id="312" r:id="rId13"/>
    <p:sldId id="31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67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1/5/2019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詩篇</a:t>
            </a: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65</a:t>
            </a:r>
            <a:endParaRPr lang="en-US" dirty="0">
              <a:solidFill>
                <a:schemeClr val="tx1"/>
              </a:solidFill>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114973"/>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連曠野的草埔嘛有油啲滴。</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山頭用歡喜</a:t>
            </a:r>
            <a:r>
              <a:rPr lang="zh-TW" altLang="en-US" sz="5400" dirty="0" smtClean="0">
                <a:solidFill>
                  <a:schemeClr val="accent4"/>
                </a:solidFill>
                <a:latin typeface="標楷體" pitchFamily="65" charset="-120"/>
                <a:ea typeface="標楷體" pitchFamily="65" charset="-120"/>
              </a:rPr>
              <a:t>做</a:t>
            </a:r>
            <a:r>
              <a:rPr lang="zh-TW" altLang="zh-TW" sz="5400" dirty="0" smtClean="0">
                <a:solidFill>
                  <a:srgbClr val="FFFF00"/>
                </a:solidFill>
                <a:latin typeface="標楷體" pitchFamily="65" charset="-120"/>
                <a:ea typeface="標楷體" pitchFamily="65" charset="-120"/>
              </a:rPr>
              <a:t>帶縖，</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914918"/>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草埔用羊群做衫穿，</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山谷用五穀做外套</a:t>
            </a:r>
            <a:r>
              <a:rPr lang="zh-TW" altLang="en-US" sz="4800" dirty="0">
                <a:solidFill>
                  <a:schemeClr val="accent4"/>
                </a:solidFill>
                <a:latin typeface="標楷體" pitchFamily="65" charset="-120"/>
                <a:ea typeface="標楷體" pitchFamily="65" charset="-120"/>
              </a:rPr>
              <a:t>幔</a:t>
            </a:r>
            <a:r>
              <a:rPr lang="zh-TW" altLang="zh-TW" sz="4800" dirty="0" smtClean="0">
                <a:solidFill>
                  <a:srgbClr val="FFFF00"/>
                </a:solidFill>
                <a:latin typeface="標楷體" pitchFamily="65" charset="-120"/>
                <a:ea typeface="標楷體" pitchFamily="65" charset="-120"/>
              </a:rPr>
              <a:t>。</a:t>
            </a:r>
            <a:r>
              <a:rPr lang="zh-TW" altLang="zh-TW" sz="4800" dirty="0" smtClean="0">
                <a:latin typeface="標楷體" pitchFamily="65" charset="-120"/>
                <a:ea typeface="標楷體" pitchFamily="65" charset="-120"/>
              </a:rPr>
              <a:t> </a:t>
            </a:r>
            <a:endParaRPr lang="en-US" altLang="zh-TW" sz="4800" dirty="0" smtClean="0">
              <a:solidFill>
                <a:srgbClr val="FFFF00"/>
              </a:solidFill>
              <a:latin typeface="標楷體" pitchFamily="65" charset="-120"/>
              <a:ea typeface="標楷體" pitchFamily="65" charset="-120"/>
            </a:endParaRPr>
          </a:p>
          <a:p>
            <a:pPr marL="0" indent="0">
              <a:buNone/>
            </a:pPr>
            <a:r>
              <a:rPr lang="zh-TW" altLang="zh-TW" sz="4800" dirty="0" smtClean="0">
                <a:solidFill>
                  <a:srgbClr val="00B050"/>
                </a:solidFill>
                <a:latin typeface="標楷體" pitchFamily="65" charset="-120"/>
                <a:ea typeface="標楷體" pitchFamily="65" charset="-120"/>
              </a:rPr>
              <a:t>【</a:t>
            </a:r>
            <a:r>
              <a:rPr lang="zh-TW" altLang="zh-TW" sz="4800" b="1" dirty="0" smtClean="0">
                <a:solidFill>
                  <a:srgbClr val="00B050"/>
                </a:solidFill>
                <a:latin typeface="標楷體" pitchFamily="65" charset="-120"/>
                <a:ea typeface="標楷體" pitchFamily="65" charset="-120"/>
              </a:rPr>
              <a:t>齊</a:t>
            </a:r>
            <a:r>
              <a:rPr lang="zh-TW" altLang="zh-TW" sz="4800" dirty="0" smtClean="0">
                <a:solidFill>
                  <a:srgbClr val="00B050"/>
                </a:solidFill>
                <a:latin typeface="標楷體" pitchFamily="65" charset="-120"/>
                <a:ea typeface="標楷體" pitchFamily="65" charset="-120"/>
              </a:rPr>
              <a:t>】姻攏歡喜出聲吟詩。</a:t>
            </a:r>
            <a:endParaRPr lang="en-US" altLang="zh-TW" sz="4800" dirty="0" smtClean="0">
              <a:solidFill>
                <a:srgbClr val="00B05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114973"/>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上帝啊，人著佇錫安稱讚祢；</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閣著對祢謝所下的願。</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3367076"/>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聽人祈禱的主啊，</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全人類攏欲就近祢。</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114973"/>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罪壓倒我；</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en-US" sz="4800" dirty="0">
                <a:solidFill>
                  <a:schemeClr val="accent4"/>
                </a:solidFill>
                <a:latin typeface="標楷體" pitchFamily="65" charset="-120"/>
                <a:ea typeface="標楷體" pitchFamily="65" charset="-120"/>
              </a:rPr>
              <a:t>呣</a:t>
            </a:r>
            <a:r>
              <a:rPr lang="zh-TW" altLang="zh-TW" sz="5400" dirty="0" smtClean="0">
                <a:solidFill>
                  <a:srgbClr val="FFFF00"/>
                </a:solidFill>
                <a:latin typeface="標楷體" pitchFamily="65" charset="-120"/>
                <a:ea typeface="標楷體" pitchFamily="65" charset="-120"/>
              </a:rPr>
              <a:t>拘</a:t>
            </a:r>
            <a:r>
              <a:rPr lang="zh-TW" altLang="zh-TW" sz="5400" dirty="0" smtClean="0">
                <a:solidFill>
                  <a:srgbClr val="FFFF00"/>
                </a:solidFill>
                <a:latin typeface="標楷體" pitchFamily="65" charset="-120"/>
                <a:ea typeface="標楷體" pitchFamily="65" charset="-120"/>
              </a:rPr>
              <a:t>阮的過失祢攏欲赦免。</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990600"/>
            <a:ext cx="8077200" cy="4664354"/>
          </a:xfrm>
        </p:spPr>
        <p:txBody>
          <a:bodyPr/>
          <a:lstStyle/>
          <a:p>
            <a:pPr marL="0" indent="0" algn="ctr">
              <a:buNone/>
            </a:pPr>
            <a:r>
              <a:rPr lang="zh-TW" altLang="en-US" sz="4900" u="sng" dirty="0" smtClean="0">
                <a:latin typeface="標楷體" pitchFamily="65" charset="-120"/>
                <a:ea typeface="標楷體" pitchFamily="65" charset="-120"/>
              </a:rPr>
              <a:t>司會</a:t>
            </a:r>
            <a:endParaRPr lang="en-US" altLang="zh-TW" sz="4900" dirty="0" smtClean="0">
              <a:latin typeface="標楷體" pitchFamily="65" charset="-120"/>
              <a:ea typeface="標楷體" pitchFamily="65" charset="-120"/>
            </a:endParaRPr>
          </a:p>
          <a:p>
            <a:pPr marL="0" indent="0">
              <a:buNone/>
            </a:pPr>
            <a:r>
              <a:rPr lang="en-US" altLang="zh-TW" sz="4900" dirty="0" smtClean="0">
                <a:latin typeface="標楷體" pitchFamily="65" charset="-120"/>
                <a:ea typeface="標楷體" pitchFamily="65" charset="-120"/>
              </a:rPr>
              <a:t>【</a:t>
            </a:r>
            <a:r>
              <a:rPr lang="zh-TW" altLang="en-US" sz="4900" dirty="0" smtClean="0">
                <a:latin typeface="標楷體" pitchFamily="65" charset="-120"/>
                <a:ea typeface="標楷體" pitchFamily="65" charset="-120"/>
              </a:rPr>
              <a:t>啟</a:t>
            </a:r>
            <a:r>
              <a:rPr lang="en-US" altLang="zh-TW" sz="49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祢所揀選，互姻親近祢，住佇祢殿院此款人，真有福氣</a:t>
            </a:r>
            <a:r>
              <a:rPr lang="en-US" altLang="zh-TW" sz="4800" dirty="0" smtClean="0">
                <a:latin typeface="標楷體" pitchFamily="65" charset="-120"/>
                <a:ea typeface="標楷體" pitchFamily="65" charset="-120"/>
              </a:rPr>
              <a:t>!</a:t>
            </a:r>
            <a:endParaRPr lang="en-US" altLang="zh-TW" sz="4900" dirty="0" smtClean="0">
              <a:latin typeface="標楷體" pitchFamily="65" charset="-120"/>
              <a:ea typeface="標楷體" pitchFamily="65" charset="-120"/>
            </a:endParaRPr>
          </a:p>
          <a:p>
            <a:pPr marL="0" indent="0" algn="ctr">
              <a:buNone/>
            </a:pPr>
            <a:r>
              <a:rPr lang="zh-TW" altLang="en-US" sz="4900" u="sng" dirty="0" smtClean="0">
                <a:solidFill>
                  <a:srgbClr val="FFFF00"/>
                </a:solidFill>
                <a:latin typeface="標楷體" pitchFamily="65" charset="-120"/>
                <a:ea typeface="標楷體" pitchFamily="65" charset="-120"/>
              </a:rPr>
              <a:t>會眾</a:t>
            </a:r>
            <a:endParaRPr lang="zh-TW" altLang="en-US" sz="4900" dirty="0">
              <a:solidFill>
                <a:srgbClr val="FFFF00"/>
              </a:solidFill>
              <a:latin typeface="標楷體" pitchFamily="65" charset="-120"/>
              <a:ea typeface="標楷體" pitchFamily="65" charset="-120"/>
            </a:endParaRPr>
          </a:p>
          <a:p>
            <a:pPr marL="0" indent="0">
              <a:buNone/>
            </a:pPr>
            <a:r>
              <a:rPr lang="en-US" altLang="zh-TW" sz="4900" dirty="0">
                <a:solidFill>
                  <a:srgbClr val="FFFF00"/>
                </a:solidFill>
                <a:latin typeface="標楷體" pitchFamily="65" charset="-120"/>
                <a:ea typeface="標楷體" pitchFamily="65" charset="-120"/>
              </a:rPr>
              <a:t>【</a:t>
            </a:r>
            <a:r>
              <a:rPr lang="zh-TW" altLang="en-US" sz="4900" dirty="0" smtClean="0">
                <a:solidFill>
                  <a:srgbClr val="FFFF00"/>
                </a:solidFill>
                <a:latin typeface="標楷體" pitchFamily="65" charset="-120"/>
                <a:ea typeface="標楷體" pitchFamily="65" charset="-120"/>
              </a:rPr>
              <a:t>應</a:t>
            </a:r>
            <a:r>
              <a:rPr lang="en-US" altLang="zh-TW" sz="49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阮欲因為祢的厝，祢的聖殿的福氣心滿意足</a:t>
            </a:r>
            <a:r>
              <a:rPr lang="en-US" altLang="zh-TW" sz="5400" dirty="0" smtClean="0">
                <a:solidFill>
                  <a:srgbClr val="FFFF00"/>
                </a:solidFill>
                <a:latin typeface="標楷體" pitchFamily="65" charset="-120"/>
                <a:ea typeface="標楷體" pitchFamily="65" charset="-120"/>
              </a:rPr>
              <a:t>!</a:t>
            </a:r>
            <a:endParaRPr lang="en-US" altLang="zh-TW" sz="49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862870"/>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日出日落的所在，祢互姻歡呼；</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祢眷顧土地，落雨灌沃，互土地真肥。</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114973"/>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上帝的河，水滿滿；</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祢按呢準備土地，供給五穀。</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57971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祢灌溉田園，修平土地，</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落夠額的雨水互土肉軟軟。</a:t>
            </a:r>
            <a:endParaRPr lang="en-US" altLang="zh-TW" sz="4800" dirty="0" smtClean="0">
              <a:solidFill>
                <a:srgbClr val="FFFF00"/>
              </a:solidFill>
              <a:latin typeface="標楷體" pitchFamily="65" charset="-120"/>
              <a:ea typeface="標楷體" pitchFamily="65" charset="-120"/>
            </a:endParaRPr>
          </a:p>
          <a:p>
            <a:pPr marL="0" indent="0">
              <a:buNone/>
            </a:pPr>
            <a:r>
              <a:rPr lang="zh-TW" altLang="zh-TW" sz="4800" dirty="0" smtClean="0">
                <a:solidFill>
                  <a:srgbClr val="00B050"/>
                </a:solidFill>
                <a:latin typeface="標楷體" pitchFamily="65" charset="-120"/>
                <a:ea typeface="標楷體" pitchFamily="65" charset="-120"/>
              </a:rPr>
              <a:t>【</a:t>
            </a:r>
            <a:r>
              <a:rPr lang="zh-TW" altLang="zh-TW" sz="4800" b="1" dirty="0" smtClean="0">
                <a:solidFill>
                  <a:srgbClr val="00B050"/>
                </a:solidFill>
                <a:latin typeface="標楷體" pitchFamily="65" charset="-120"/>
                <a:ea typeface="標楷體" pitchFamily="65" charset="-120"/>
              </a:rPr>
              <a:t>齊</a:t>
            </a:r>
            <a:r>
              <a:rPr lang="zh-TW" altLang="zh-TW" sz="4800" dirty="0" smtClean="0">
                <a:solidFill>
                  <a:srgbClr val="00B050"/>
                </a:solidFill>
                <a:latin typeface="標楷體" pitchFamily="65" charset="-120"/>
                <a:ea typeface="標楷體" pitchFamily="65" charset="-120"/>
              </a:rPr>
              <a:t>】祢賜福互農作物大欉。</a:t>
            </a:r>
            <a:endParaRPr lang="en-US" altLang="zh-TW" sz="4800" dirty="0" smtClean="0">
              <a:solidFill>
                <a:srgbClr val="00B05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詩篇</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114973"/>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祢用豐收做年冬的王冠；</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祢經過的路有油啲滴，</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643</TotalTime>
  <Words>1513</Words>
  <Application>Microsoft Office PowerPoint</Application>
  <PresentationFormat>On-screen Show (4:3)</PresentationFormat>
  <Paragraphs>98</Paragraphs>
  <Slides>11</Slides>
  <Notes>11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標楷體</vt:lpstr>
      <vt:lpstr>新細明體</vt:lpstr>
      <vt:lpstr>楷体</vt:lpstr>
      <vt:lpstr>Arial</vt:lpstr>
      <vt:lpstr>Calibri</vt:lpstr>
      <vt:lpstr>Courier New</vt:lpstr>
      <vt:lpstr>Trebuchet MS</vt:lpstr>
      <vt:lpstr>Wingdings</vt:lpstr>
      <vt:lpstr>1_Purple Template 1 Trebuchet</vt:lpstr>
      <vt:lpstr>White with Courier font for code slides</vt:lpstr>
      <vt:lpstr>啟應</vt:lpstr>
      <vt:lpstr>啟應-詩篇 65</vt:lpstr>
      <vt:lpstr>啟應-詩篇 65</vt:lpstr>
      <vt:lpstr>啟應-詩篇 65</vt:lpstr>
      <vt:lpstr>啟應-詩篇 65</vt:lpstr>
      <vt:lpstr>啟應-詩篇 65</vt:lpstr>
      <vt:lpstr>啟應-詩篇 65</vt:lpstr>
      <vt:lpstr>啟應-詩篇 65</vt:lpstr>
      <vt:lpstr>啟應-詩篇 65</vt:lpstr>
      <vt:lpstr>啟應-詩篇 65</vt:lpstr>
      <vt:lpstr>啟應-詩篇 65</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Richard</cp:lastModifiedBy>
  <cp:revision>132</cp:revision>
  <dcterms:created xsi:type="dcterms:W3CDTF">2015-02-07T13:24:58Z</dcterms:created>
  <dcterms:modified xsi:type="dcterms:W3CDTF">2019-01-06T04:27:15Z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