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8:58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416925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31741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189335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417753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8:59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8:59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08050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509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60791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77172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2218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6/3/2016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991480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84</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保護阮的上帝啊，求祢眷顧</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求祢賜福互祢所設立的王</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087423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佇祢的殿院住一日</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卡贏佇別位一千日</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48169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96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 y="1219200"/>
            <a:ext cx="9144000" cy="4876800"/>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我寧可佇我上帝的厝顧門，</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嘛呣願踮佇邪惡的人的厝內。</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因為主上帝是日頭，是盾牌；</a:t>
            </a:r>
            <a:endParaRPr lang="zh-TW" altLang="en-US" sz="4800"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930769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09600"/>
            <a:ext cx="8534400" cy="6057043"/>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祂互咱恩惠及光榮；</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祂呣曾留一項好物無互正直的人。</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u="dotted" dirty="0">
                <a:solidFill>
                  <a:schemeClr val="accent6">
                    <a:lumMod val="20000"/>
                    <a:lumOff val="80000"/>
                  </a:schemeClr>
                </a:solidFill>
                <a:latin typeface="楷体" panose="02010609060101010101" pitchFamily="49" charset="-122"/>
                <a:ea typeface="楷体" panose="02010609060101010101" pitchFamily="49" charset="-122"/>
              </a:rPr>
              <a:t>萬軍的統帥上主啊，信靠祢的人真有福氣</a:t>
            </a:r>
            <a:r>
              <a:rPr lang="en-US" altLang="zh-TW" sz="4800" u="dotted" dirty="0">
                <a:solidFill>
                  <a:schemeClr val="accent6">
                    <a:lumMod val="20000"/>
                    <a:lumOff val="80000"/>
                  </a:schemeClr>
                </a:solidFill>
                <a:latin typeface="楷体" panose="02010609060101010101" pitchFamily="49" charset="-122"/>
                <a:ea typeface="楷体" panose="02010609060101010101" pitchFamily="49" charset="-122"/>
              </a:rPr>
              <a:t>!</a:t>
            </a:r>
            <a:endParaRPr lang="zh-TW" altLang="en-US" sz="4800" u="dotted"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8013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祢徛起的所在赫呢互人意愛</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52400" y="609600"/>
            <a:ext cx="9296400" cy="5943600"/>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我戀慕上主的殿院到欲昏去</a:t>
            </a:r>
            <a:r>
              <a:rPr lang="en-US" altLang="zh-TW"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我的心神向永活的上帝歡喜唱歌。</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萬軍的統帥上主，我的王，我的上帝啊，</a:t>
            </a:r>
            <a:endParaRPr lang="zh-TW" altLang="en-US" sz="4800"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10105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雀鳥仔佇祢祭壇邊作巢；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連燕仔嘛佇遐為著家己尋著擁子的巢。</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47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徛起佇祢殿院的人真有福氣</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姻稱讚祢無息</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0870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對祢得著氣力的人真有福氣</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姻迫切愛上錫安山朝聖。</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31088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姻經過的焦燥山谷攏變做泉源；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秋雨降落，福氣滿滿。</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172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姻愈行愈有力，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攏欲佇錫安朝見上帝。</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65705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萬軍的統帥上主啊，求祢聽我的祈禱</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雅各的上帝啊，求祢俯耳孔來聽</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03645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449</TotalTime>
  <Words>1881</Words>
  <Application>Microsoft Office PowerPoint</Application>
  <PresentationFormat>On-screen Show (4:3)</PresentationFormat>
  <Paragraphs>119</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楷体</vt:lpstr>
      <vt:lpstr>Arial</vt:lpstr>
      <vt:lpstr>Calibri</vt:lpstr>
      <vt:lpstr>Courier New</vt:lpstr>
      <vt:lpstr>Trebuchet MS</vt:lpstr>
      <vt:lpstr>Wingdings</vt:lpstr>
      <vt:lpstr>1_Purple Template 1 Trebuchet</vt:lpstr>
      <vt:lpstr>White with Courier font for code slides</vt:lpstr>
      <vt:lpstr>啟應 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103</cp:revision>
  <dcterms:created xsi:type="dcterms:W3CDTF">2015-02-07T13:24:58Z</dcterms:created>
  <dcterms:modified xsi:type="dcterms:W3CDTF">2016-06-04T01:04:41Z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