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80" r:id="rId4"/>
    <p:sldId id="260" r:id="rId5"/>
    <p:sldId id="281" r:id="rId6"/>
    <p:sldId id="282" r:id="rId7"/>
    <p:sldId id="283" r:id="rId8"/>
    <p:sldId id="284" r:id="rId9"/>
    <p:sldId id="285" r:id="rId10"/>
    <p:sldId id="286" r:id="rId11"/>
    <p:sldId id="28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96" y="-9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4/10/2019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4/10/2019 10:44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4/10/2019 10:44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4/10/2019 10:44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1639784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4/10/2019 10:44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4036676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4/10/2019 10:44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797967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4/10/2019 10:44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3035996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4/10/2019 10:44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032692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4/10/2019 10:44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1845034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4/10/2019 10:44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1038020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啟應</a:t>
            </a:r>
            <a:r>
              <a:rPr lang="en-US" altLang="zh-TW" dirty="0">
                <a:effectLst/>
                <a:latin typeface="楷体" panose="02010609060101010101" pitchFamily="49" charset="-122"/>
                <a:ea typeface="楷体" panose="02010609060101010101" pitchFamily="49" charset="-122"/>
              </a:rPr>
              <a:t/>
            </a:r>
            <a:br>
              <a:rPr lang="en-US" altLang="zh-TW" dirty="0">
                <a:effectLst/>
                <a:latin typeface="楷体" panose="02010609060101010101" pitchFamily="49" charset="-122"/>
                <a:ea typeface="楷体" panose="02010609060101010101" pitchFamily="49" charset="-122"/>
              </a:rPr>
            </a:br>
            <a:r>
              <a:rPr lang="zh-CN" altLang="en-US" dirty="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23</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377070983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1661993"/>
          </a:xfrm>
        </p:spPr>
        <p:txBody>
          <a:bodyPr/>
          <a:lstStyle/>
          <a:p>
            <a:pPr marL="0" indent="0" algn="ctr">
              <a:buNone/>
            </a:pPr>
            <a:r>
              <a:rPr lang="en-US" altLang="zh-CN" sz="5400" dirty="0">
                <a:latin typeface="楷体" panose="02010609060101010101" pitchFamily="49" charset="-122"/>
                <a:ea typeface="楷体" panose="02010609060101010101" pitchFamily="49" charset="-122"/>
              </a:rPr>
              <a:t>【</a:t>
            </a:r>
            <a:r>
              <a:rPr lang="zh-CN"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上主是我的牧者</a:t>
            </a:r>
            <a:r>
              <a:rPr lang="zh-TW" altLang="en-US"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CN"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我無欠半項</a:t>
            </a:r>
            <a:r>
              <a:rPr lang="zh-TW" altLang="en-US" sz="5400" dirty="0">
                <a:solidFill>
                  <a:srgbClr val="FFFF00"/>
                </a:solidFill>
                <a:latin typeface="楷体" panose="02010609060101010101" pitchFamily="49" charset="-122"/>
                <a:ea typeface="楷体" panose="02010609060101010101" pitchFamily="49" charset="-122"/>
              </a:rPr>
              <a:t>。</a:t>
            </a:r>
            <a:endParaRPr lang="zh-CN"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258840569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2409890"/>
          </a:xfrm>
        </p:spPr>
        <p:txBody>
          <a:bodyPr/>
          <a:lstStyle/>
          <a:p>
            <a:pPr marL="0" indent="0" algn="ctr">
              <a:buNone/>
            </a:pPr>
            <a:r>
              <a:rPr lang="en-US" altLang="zh-CN" sz="5400" dirty="0">
                <a:latin typeface="楷体" panose="02010609060101010101" pitchFamily="49" charset="-122"/>
                <a:ea typeface="楷体" panose="02010609060101010101" pitchFamily="49" charset="-122"/>
              </a:rPr>
              <a:t>【</a:t>
            </a:r>
            <a:r>
              <a:rPr lang="zh-CN"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祂互我倒佇青翠的草埔</a:t>
            </a:r>
            <a:r>
              <a:rPr lang="zh-TW" altLang="en-US"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CN"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導我到清靜的水邊</a:t>
            </a:r>
            <a:r>
              <a:rPr lang="zh-TW" altLang="en-US" sz="5400" dirty="0">
                <a:solidFill>
                  <a:srgbClr val="FFFF00"/>
                </a:solidFill>
                <a:latin typeface="楷体" panose="02010609060101010101" pitchFamily="49" charset="-122"/>
                <a:ea typeface="楷体" panose="02010609060101010101" pitchFamily="49" charset="-122"/>
              </a:rPr>
              <a:t>。</a:t>
            </a:r>
            <a:endParaRPr lang="zh-CN"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64534832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2409890"/>
          </a:xfrm>
        </p:spPr>
        <p:txBody>
          <a:bodyPr/>
          <a:lstStyle/>
          <a:p>
            <a:pPr marL="0" indent="0" algn="ctr">
              <a:buNone/>
            </a:pPr>
            <a:r>
              <a:rPr lang="en-US" altLang="zh-CN" sz="5400" dirty="0">
                <a:latin typeface="楷体" panose="02010609060101010101" pitchFamily="49" charset="-122"/>
                <a:ea typeface="楷体" panose="02010609060101010101" pitchFamily="49" charset="-122"/>
              </a:rPr>
              <a:t>【</a:t>
            </a:r>
            <a:r>
              <a:rPr lang="zh-CN"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祂互我新的氣力</a:t>
            </a:r>
            <a:r>
              <a:rPr lang="zh-TW" altLang="en-US"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CN"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因</a:t>
            </a:r>
            <a:r>
              <a:rPr lang="zh-TW" altLang="en-US" sz="5400" dirty="0" smtClean="0">
                <a:solidFill>
                  <a:srgbClr val="FFFF00"/>
                </a:solidFill>
                <a:latin typeface="楷体" panose="02010609060101010101" pitchFamily="49" charset="-122"/>
                <a:ea typeface="楷体" panose="02010609060101010101" pitchFamily="49" charset="-122"/>
              </a:rPr>
              <a:t>為祂的名</a:t>
            </a:r>
            <a:r>
              <a:rPr lang="zh-TW" altLang="en-US"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導我行正直的路</a:t>
            </a:r>
            <a:r>
              <a:rPr lang="zh-TW" altLang="en-US" sz="5400" dirty="0">
                <a:solidFill>
                  <a:srgbClr val="FFFF00"/>
                </a:solidFill>
                <a:latin typeface="楷体" panose="02010609060101010101" pitchFamily="49" charset="-122"/>
                <a:ea typeface="楷体" panose="02010609060101010101" pitchFamily="49" charset="-122"/>
              </a:rPr>
              <a:t>。</a:t>
            </a:r>
            <a:endParaRPr lang="zh-CN"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403287250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2409890"/>
          </a:xfrm>
        </p:spPr>
        <p:txBody>
          <a:bodyPr/>
          <a:lstStyle/>
          <a:p>
            <a:pPr marL="0" indent="0" algn="ctr">
              <a:buNone/>
            </a:pPr>
            <a:r>
              <a:rPr lang="en-US" altLang="zh-CN" sz="5400" dirty="0">
                <a:latin typeface="楷体" panose="02010609060101010101" pitchFamily="49" charset="-122"/>
                <a:ea typeface="楷体" panose="02010609060101010101" pitchFamily="49" charset="-122"/>
              </a:rPr>
              <a:t>【</a:t>
            </a:r>
            <a:r>
              <a:rPr lang="zh-CN"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我雖然經過</a:t>
            </a:r>
            <a:r>
              <a:rPr lang="zh-TW" altLang="en-US" sz="5400" dirty="0">
                <a:latin typeface="楷体" panose="02010609060101010101" pitchFamily="49" charset="-122"/>
                <a:ea typeface="楷体" panose="02010609060101010101" pitchFamily="49" charset="-122"/>
              </a:rPr>
              <a:t>死</a:t>
            </a:r>
            <a:r>
              <a:rPr lang="zh-TW" altLang="en-US" sz="5400" dirty="0" smtClean="0">
                <a:latin typeface="楷体" panose="02010609060101010101" pitchFamily="49" charset="-122"/>
                <a:ea typeface="楷体" panose="02010609060101010101" pitchFamily="49" charset="-122"/>
              </a:rPr>
              <a:t>蔭的山谷</a:t>
            </a:r>
            <a:r>
              <a:rPr lang="zh-TW" altLang="en-US"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CN"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嘛呣</a:t>
            </a:r>
            <a:r>
              <a:rPr lang="zh-TW" altLang="en-US" sz="5400" dirty="0" smtClean="0">
                <a:solidFill>
                  <a:srgbClr val="FFFF00"/>
                </a:solidFill>
                <a:latin typeface="楷体" panose="02010609060101010101" pitchFamily="49" charset="-122"/>
                <a:ea typeface="楷体" panose="02010609060101010101" pitchFamily="49" charset="-122"/>
              </a:rPr>
              <a:t>驚災害</a:t>
            </a:r>
            <a:r>
              <a:rPr lang="zh-TW" altLang="en-US" sz="5400" dirty="0">
                <a:solidFill>
                  <a:srgbClr val="FFFF00"/>
                </a:solidFill>
                <a:latin typeface="楷体" panose="02010609060101010101" pitchFamily="49" charset="-122"/>
                <a:ea typeface="楷体" panose="02010609060101010101" pitchFamily="49" charset="-122"/>
              </a:rPr>
              <a:t>，</a:t>
            </a:r>
            <a:endParaRPr lang="zh-CN"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265268997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2409890"/>
          </a:xfrm>
        </p:spPr>
        <p:txBody>
          <a:bodyPr/>
          <a:lstStyle/>
          <a:p>
            <a:pPr marL="0" indent="0" algn="ctr">
              <a:buNone/>
            </a:pPr>
            <a:r>
              <a:rPr lang="en-US" altLang="zh-CN" sz="5400" dirty="0">
                <a:latin typeface="楷体" panose="02010609060101010101" pitchFamily="49" charset="-122"/>
                <a:ea typeface="楷体" panose="02010609060101010101" pitchFamily="49" charset="-122"/>
              </a:rPr>
              <a:t>【</a:t>
            </a:r>
            <a:r>
              <a:rPr lang="zh-CN"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因</a:t>
            </a:r>
            <a:r>
              <a:rPr lang="zh-TW" altLang="en-US" sz="5400" dirty="0" smtClean="0">
                <a:latin typeface="楷体" panose="02010609060101010101" pitchFamily="49" charset="-122"/>
                <a:ea typeface="楷体" panose="02010609060101010101" pitchFamily="49" charset="-122"/>
              </a:rPr>
              <a:t>為祢及我同在</a:t>
            </a:r>
            <a:r>
              <a:rPr lang="zh-TW" altLang="en-US"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CN"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祢的棍、祢的柺互我安穩自在。</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424891804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1661993"/>
          </a:xfrm>
        </p:spPr>
        <p:txBody>
          <a:bodyPr/>
          <a:lstStyle/>
          <a:p>
            <a:pPr marL="0" indent="0" algn="ctr">
              <a:buNone/>
            </a:pPr>
            <a:r>
              <a:rPr lang="en-US" altLang="zh-CN" sz="5400" dirty="0">
                <a:latin typeface="楷体" panose="02010609060101010101" pitchFamily="49" charset="-122"/>
                <a:ea typeface="楷体" panose="02010609060101010101" pitchFamily="49" charset="-122"/>
              </a:rPr>
              <a:t>【</a:t>
            </a:r>
            <a:r>
              <a:rPr lang="zh-CN"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佇我對敵的面前</a:t>
            </a:r>
            <a:r>
              <a:rPr lang="zh-TW" altLang="en-US"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CN"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祢為著我擺設宴席</a:t>
            </a:r>
            <a:r>
              <a:rPr lang="zh-TW" altLang="en-US" sz="5400" dirty="0">
                <a:solidFill>
                  <a:srgbClr val="FFFF00"/>
                </a:solidFill>
                <a:latin typeface="楷体" panose="02010609060101010101" pitchFamily="49" charset="-122"/>
                <a:ea typeface="楷体" panose="02010609060101010101" pitchFamily="49" charset="-122"/>
              </a:rPr>
              <a:t>；</a:t>
            </a:r>
          </a:p>
        </p:txBody>
      </p:sp>
    </p:spTree>
    <p:extLst>
      <p:ext uri="{BB962C8B-B14F-4D97-AF65-F5344CB8AC3E}">
        <p14:creationId xmlns="" xmlns:p14="http://schemas.microsoft.com/office/powerpoint/2010/main" val="176526173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1661993"/>
          </a:xfrm>
        </p:spPr>
        <p:txBody>
          <a:bodyPr/>
          <a:lstStyle/>
          <a:p>
            <a:pPr marL="0" indent="0" algn="ctr">
              <a:buNone/>
            </a:pPr>
            <a:r>
              <a:rPr lang="en-US" altLang="zh-CN" sz="5400" dirty="0">
                <a:latin typeface="楷体" panose="02010609060101010101" pitchFamily="49" charset="-122"/>
                <a:ea typeface="楷体" panose="02010609060101010101" pitchFamily="49" charset="-122"/>
              </a:rPr>
              <a:t>【</a:t>
            </a:r>
            <a:r>
              <a:rPr lang="zh-CN"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祢用油抹我的頭殼</a:t>
            </a:r>
            <a:r>
              <a:rPr lang="zh-TW" altLang="en-US"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CN"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斟我的杯到滿出來</a:t>
            </a:r>
            <a:r>
              <a:rPr lang="zh-TW" altLang="en-US" sz="5400" dirty="0">
                <a:solidFill>
                  <a:srgbClr val="FFFF00"/>
                </a:solidFill>
                <a:latin typeface="楷体" panose="02010609060101010101" pitchFamily="49" charset="-122"/>
                <a:ea typeface="楷体" panose="02010609060101010101" pitchFamily="49" charset="-122"/>
              </a:rPr>
              <a:t>。</a:t>
            </a:r>
          </a:p>
        </p:txBody>
      </p:sp>
    </p:spTree>
    <p:extLst>
      <p:ext uri="{BB962C8B-B14F-4D97-AF65-F5344CB8AC3E}">
        <p14:creationId xmlns="" xmlns:p14="http://schemas.microsoft.com/office/powerpoint/2010/main" val="173473525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2409890"/>
          </a:xfrm>
        </p:spPr>
        <p:txBody>
          <a:bodyPr/>
          <a:lstStyle/>
          <a:p>
            <a:pPr marL="0" indent="0" algn="ctr">
              <a:buNone/>
            </a:pPr>
            <a:r>
              <a:rPr lang="en-US" altLang="zh-CN" sz="5400" dirty="0">
                <a:latin typeface="楷体" panose="02010609060101010101" pitchFamily="49" charset="-122"/>
                <a:ea typeface="楷体" panose="02010609060101010101" pitchFamily="49" charset="-122"/>
              </a:rPr>
              <a:t>【</a:t>
            </a:r>
            <a:r>
              <a:rPr lang="zh-CN"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你的</a:t>
            </a:r>
            <a:r>
              <a:rPr lang="zh-TW" altLang="en-US" sz="5400" dirty="0" smtClean="0">
                <a:latin typeface="楷体" panose="02010609060101010101" pitchFamily="49" charset="-122"/>
                <a:ea typeface="楷体" panose="02010609060101010101" pitchFamily="49" charset="-122"/>
              </a:rPr>
              <a:t>恩典慈愛一定及我一世人做伴</a:t>
            </a:r>
            <a:r>
              <a:rPr lang="zh-TW" altLang="en-US"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CN"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我欲永遠佇上主的厝</a:t>
            </a:r>
            <a:r>
              <a:rPr lang="zh-TW" altLang="en-US" sz="5400" dirty="0">
                <a:solidFill>
                  <a:srgbClr val="FFFF00"/>
                </a:solidFill>
                <a:latin typeface="楷体" panose="02010609060101010101" pitchFamily="49" charset="-122"/>
                <a:ea typeface="楷体" panose="02010609060101010101" pitchFamily="49" charset="-122"/>
              </a:rPr>
              <a:t>。</a:t>
            </a:r>
          </a:p>
        </p:txBody>
      </p:sp>
    </p:spTree>
    <p:extLst>
      <p:ext uri="{BB962C8B-B14F-4D97-AF65-F5344CB8AC3E}">
        <p14:creationId xmlns="" xmlns:p14="http://schemas.microsoft.com/office/powerpoint/2010/main" val="112148443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410</TotalTime>
  <Words>1148</Words>
  <Application>Microsoft Office PowerPoint</Application>
  <PresentationFormat>On-screen Show (4:3)</PresentationFormat>
  <Paragraphs>61</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啟應 詩篇 23</vt:lpstr>
      <vt:lpstr>詩篇 23</vt:lpstr>
      <vt:lpstr>詩篇 23</vt:lpstr>
      <vt:lpstr>詩篇 23</vt:lpstr>
      <vt:lpstr>詩篇 23</vt:lpstr>
      <vt:lpstr>詩篇 23</vt:lpstr>
      <vt:lpstr>詩篇 23</vt:lpstr>
      <vt:lpstr>詩篇 23</vt:lpstr>
      <vt:lpstr>詩篇 23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82</cp:revision>
  <dcterms:created xsi:type="dcterms:W3CDTF">2015-02-07T13:24:58Z</dcterms:created>
  <dcterms:modified xsi:type="dcterms:W3CDTF">2019-04-11T02:44:33Z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