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4"/>
  </p:notesMasterIdLst>
  <p:sldIdLst>
    <p:sldId id="280" r:id="rId4"/>
    <p:sldId id="260" r:id="rId5"/>
    <p:sldId id="281" r:id="rId6"/>
    <p:sldId id="282" r:id="rId7"/>
    <p:sldId id="284" r:id="rId8"/>
    <p:sldId id="285" r:id="rId9"/>
    <p:sldId id="286" r:id="rId10"/>
    <p:sldId id="287" r:id="rId11"/>
    <p:sldId id="288" r:id="rId12"/>
    <p:sldId id="289"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108" y="-4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5/21/2019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90039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1269125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12086815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390950652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13732221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6457099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33824159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192734224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5/21/2019 7:25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608345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514600"/>
            <a:ext cx="7681913" cy="2057400"/>
          </a:xfrm>
        </p:spPr>
        <p:txBody>
          <a:bodyPr/>
          <a:lstStyle/>
          <a:p>
            <a:pPr algn="ctr">
              <a:lnSpc>
                <a:spcPct val="100000"/>
              </a:lnSpc>
            </a:pPr>
            <a:r>
              <a:rPr lang="zh-TW" altLang="en-US" dirty="0" smtClean="0">
                <a:effectLst/>
                <a:latin typeface="楷体" panose="02010609060101010101" pitchFamily="49" charset="-122"/>
                <a:ea typeface="楷体" panose="02010609060101010101" pitchFamily="49" charset="-122"/>
              </a:rPr>
              <a:t>啟應</a:t>
            </a:r>
            <a:r>
              <a:rPr lang="en-US" altLang="zh-TW" dirty="0" smtClean="0">
                <a:effectLst/>
                <a:latin typeface="楷体" panose="02010609060101010101" pitchFamily="49" charset="-122"/>
                <a:ea typeface="楷体" panose="02010609060101010101" pitchFamily="49" charset="-122"/>
              </a:rPr>
              <a:t/>
            </a:r>
            <a:br>
              <a:rPr lang="en-US" altLang="zh-TW" dirty="0" smtClean="0">
                <a:effectLst/>
                <a:latin typeface="楷体" panose="02010609060101010101" pitchFamily="49" charset="-122"/>
                <a:ea typeface="楷体" panose="02010609060101010101" pitchFamily="49" charset="-122"/>
              </a:rPr>
            </a:br>
            <a:r>
              <a:rPr lang="zh-CN" altLang="en-US" dirty="0" smtClean="0">
                <a:effectLst/>
                <a:latin typeface="楷体" panose="02010609060101010101" pitchFamily="49" charset="-122"/>
                <a:ea typeface="楷体" panose="02010609060101010101" pitchFamily="49" charset="-122"/>
              </a:rPr>
              <a:t>詩篇 </a:t>
            </a:r>
            <a:r>
              <a:rPr lang="en-US" altLang="zh-CN" dirty="0" smtClean="0">
                <a:effectLst/>
                <a:latin typeface="楷体" panose="02010609060101010101" pitchFamily="49" charset="-122"/>
                <a:ea typeface="楷体" panose="02010609060101010101" pitchFamily="49" charset="-122"/>
              </a:rPr>
              <a:t>40</a:t>
            </a:r>
            <a:endParaRPr lang="zh-TW" altLang="en-US" dirty="0">
              <a:effectLst/>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366320"/>
            <a:ext cx="8382000" cy="49582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我的上帝啊，祢</a:t>
            </a:r>
            <a:r>
              <a:rPr lang="zh-TW" altLang="en-US" sz="5400" dirty="0">
                <a:latin typeface="楷体" panose="02010609060101010101" pitchFamily="49" charset="-122"/>
                <a:ea typeface="楷体" panose="02010609060101010101" pitchFamily="49" charset="-122"/>
              </a:rPr>
              <a:t>的旨</a:t>
            </a:r>
            <a:r>
              <a:rPr lang="zh-TW" altLang="en-US" sz="5400" dirty="0" smtClean="0">
                <a:latin typeface="楷体" panose="02010609060101010101" pitchFamily="49" charset="-122"/>
                <a:ea typeface="楷体" panose="02010609060101010101" pitchFamily="49" charset="-122"/>
              </a:rPr>
              <a:t>意我歡喜聽趁；</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祢的律法佇我心</a:t>
            </a:r>
            <a:r>
              <a:rPr lang="zh-TW" altLang="en-US" sz="5400" dirty="0">
                <a:solidFill>
                  <a:srgbClr val="FFFF00"/>
                </a:solidFill>
                <a:latin typeface="楷体" panose="02010609060101010101" pitchFamily="49" charset="-122"/>
                <a:ea typeface="楷体" panose="02010609060101010101" pitchFamily="49" charset="-122"/>
              </a:rPr>
              <a:t>內。</a:t>
            </a:r>
            <a:r>
              <a:rPr lang="zh-TW" altLang="en-US" sz="4000" dirty="0" smtClean="0">
                <a:solidFill>
                  <a:srgbClr val="FFFF00"/>
                </a:solidFill>
                <a:latin typeface="楷体" panose="02010609060101010101" pitchFamily="49" charset="-122"/>
                <a:ea typeface="楷体" panose="02010609060101010101" pitchFamily="49" charset="-122"/>
                <a:sym typeface="Wingdings" panose="05000000000000000000" pitchFamily="2" charset="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75926651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我耐心聽候上主</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祂有俯耳孔聽我的 </a:t>
            </a:r>
            <a:r>
              <a:rPr lang="zh-TW" altLang="en-US" sz="5400" dirty="0">
                <a:solidFill>
                  <a:srgbClr val="FFFF00"/>
                </a:solidFill>
                <a:latin typeface="楷体" panose="02010609060101010101" pitchFamily="49" charset="-122"/>
                <a:ea typeface="楷体" panose="02010609060101010101" pitchFamily="49" charset="-122"/>
              </a:rPr>
              <a:t>哀求</a:t>
            </a:r>
            <a:r>
              <a:rPr lang="zh-TW" altLang="en-US" sz="5400" dirty="0" smtClean="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8840569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186220"/>
            <a:ext cx="8382000" cy="4985980"/>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祂對死亡的陷坑，對土糜中給我牽起</a:t>
            </a:r>
            <a:r>
              <a:rPr lang="zh-TW" altLang="en-US" sz="5400" dirty="0">
                <a:latin typeface="楷体" panose="02010609060101010101" pitchFamily="49" charset="-122"/>
                <a:ea typeface="楷体" panose="02010609060101010101" pitchFamily="49" charset="-122"/>
              </a:rPr>
              <a:t>來</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a:solidFill>
                  <a:srgbClr val="FFFF00"/>
                </a:solidFill>
                <a:latin typeface="楷体" panose="02010609060101010101" pitchFamily="49" charset="-122"/>
                <a:ea typeface="楷体" panose="02010609060101010101" pitchFamily="49" charset="-122"/>
              </a:rPr>
              <a:t>祂</a:t>
            </a:r>
            <a:r>
              <a:rPr lang="zh-TW" altLang="en-US" sz="5400" dirty="0" smtClean="0">
                <a:solidFill>
                  <a:srgbClr val="FFFF00"/>
                </a:solidFill>
                <a:latin typeface="楷体" panose="02010609060101010101" pitchFamily="49" charset="-122"/>
                <a:ea typeface="楷体" panose="02010609060101010101" pitchFamily="49" charset="-122"/>
              </a:rPr>
              <a:t>互我徛佇石磐頂，互我的腳步安穩。</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1470932524"/>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990600"/>
            <a:ext cx="8382000" cy="5238357"/>
          </a:xfrm>
        </p:spPr>
        <p:txBody>
          <a:bodyPr/>
          <a:lstStyle/>
          <a:p>
            <a:pPr marL="0" indent="0" algn="ctr">
              <a:buNone/>
            </a:pPr>
            <a:r>
              <a:rPr lang="zh-TW" altLang="en-US" sz="4000" u="sng" dirty="0" smtClean="0">
                <a:latin typeface="楷体" panose="02010609060101010101" pitchFamily="49" charset="-122"/>
                <a:ea typeface="楷体" panose="02010609060101010101" pitchFamily="49" charset="-122"/>
              </a:rPr>
              <a:t>司會</a:t>
            </a:r>
            <a:endParaRPr lang="en-US" altLang="zh-TW" sz="4000" dirty="0" smtClean="0">
              <a:latin typeface="楷体" panose="02010609060101010101" pitchFamily="49" charset="-122"/>
              <a:ea typeface="楷体" panose="02010609060101010101" pitchFamily="49" charset="-122"/>
            </a:endParaRPr>
          </a:p>
          <a:p>
            <a:pPr marL="0" indent="0" algn="ctr">
              <a:buNone/>
            </a:pPr>
            <a:r>
              <a:rPr lang="en-US" altLang="zh-TW" sz="4000" dirty="0" smtClean="0">
                <a:latin typeface="楷体" panose="02010609060101010101" pitchFamily="49" charset="-122"/>
                <a:ea typeface="楷体" panose="02010609060101010101" pitchFamily="49" charset="-122"/>
              </a:rPr>
              <a:t>【</a:t>
            </a:r>
            <a:r>
              <a:rPr lang="zh-TW" altLang="en-US" sz="4000" dirty="0" smtClean="0">
                <a:latin typeface="楷体" panose="02010609060101010101" pitchFamily="49" charset="-122"/>
                <a:ea typeface="楷体" panose="02010609060101010101" pitchFamily="49" charset="-122"/>
              </a:rPr>
              <a:t>啟</a:t>
            </a:r>
            <a:r>
              <a:rPr lang="en-US" altLang="zh-TW" sz="4000" dirty="0" smtClean="0">
                <a:latin typeface="楷体" panose="02010609060101010101" pitchFamily="49" charset="-122"/>
                <a:ea typeface="楷体" panose="02010609060101010101" pitchFamily="49" charset="-122"/>
              </a:rPr>
              <a:t>】</a:t>
            </a:r>
            <a:r>
              <a:rPr lang="zh-TW" altLang="en-US" sz="4000" dirty="0" smtClean="0">
                <a:latin typeface="楷体" panose="02010609060101010101" pitchFamily="49" charset="-122"/>
                <a:ea typeface="楷体" panose="02010609060101010101" pitchFamily="49" charset="-122"/>
              </a:rPr>
              <a:t>祂教我吟新的詩，唱歌謳咾咱的上帝；</a:t>
            </a:r>
            <a:endParaRPr lang="en-US" altLang="zh-TW" sz="4000" dirty="0" smtClean="0">
              <a:latin typeface="楷体" panose="02010609060101010101" pitchFamily="49" charset="-122"/>
              <a:ea typeface="楷体" panose="02010609060101010101" pitchFamily="49" charset="-122"/>
            </a:endParaRPr>
          </a:p>
          <a:p>
            <a:pPr marL="0" indent="0" algn="ctr">
              <a:buNone/>
            </a:pPr>
            <a:r>
              <a:rPr lang="zh-TW" altLang="en-US" sz="4000" u="sng" dirty="0" smtClean="0">
                <a:solidFill>
                  <a:srgbClr val="FFFF00"/>
                </a:solidFill>
                <a:latin typeface="楷体" panose="02010609060101010101" pitchFamily="49" charset="-122"/>
                <a:ea typeface="楷体" panose="02010609060101010101" pitchFamily="49" charset="-122"/>
              </a:rPr>
              <a:t>會眾</a:t>
            </a:r>
            <a:endParaRPr lang="zh-TW" altLang="en-US" sz="40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000" dirty="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應</a:t>
            </a:r>
            <a:r>
              <a:rPr lang="en-US" altLang="zh-TW" sz="4000" dirty="0" smtClean="0">
                <a:solidFill>
                  <a:srgbClr val="FFFF00"/>
                </a:solidFill>
                <a:latin typeface="楷体" panose="02010609060101010101" pitchFamily="49" charset="-122"/>
                <a:ea typeface="楷体" panose="02010609060101010101" pitchFamily="49" charset="-122"/>
              </a:rPr>
              <a:t>】</a:t>
            </a:r>
            <a:r>
              <a:rPr lang="zh-TW" altLang="en-US" sz="4000" dirty="0" smtClean="0">
                <a:solidFill>
                  <a:srgbClr val="FFFF00"/>
                </a:solidFill>
                <a:latin typeface="楷体" panose="02010609060101010101" pitchFamily="49" charset="-122"/>
                <a:ea typeface="楷体" panose="02010609060101010101" pitchFamily="49" charset="-122"/>
              </a:rPr>
              <a:t>真多人看著就敬畏來信靠上主</a:t>
            </a:r>
            <a:r>
              <a:rPr lang="zh-TW" altLang="en-US" sz="4000" dirty="0" smtClean="0">
                <a:solidFill>
                  <a:srgbClr val="FFFF00"/>
                </a:solidFill>
                <a:latin typeface="楷体" panose="02010609060101010101" pitchFamily="49" charset="-122"/>
                <a:ea typeface="楷体" panose="02010609060101010101" pitchFamily="49" charset="-122"/>
              </a:rPr>
              <a:t>。</a:t>
            </a:r>
            <a:endParaRPr lang="en-US" altLang="zh-TW" sz="4000" dirty="0" smtClean="0">
              <a:solidFill>
                <a:srgbClr val="FFFF00"/>
              </a:solidFill>
              <a:latin typeface="楷体" panose="02010609060101010101" pitchFamily="49" charset="-122"/>
              <a:ea typeface="楷体" panose="02010609060101010101" pitchFamily="49" charset="-122"/>
            </a:endParaRPr>
          </a:p>
          <a:p>
            <a:pPr marL="0" indent="0" algn="ctr">
              <a:buNone/>
            </a:pPr>
            <a:r>
              <a:rPr lang="zh-TW" altLang="en-US" sz="4000" u="sng" dirty="0" smtClean="0">
                <a:solidFill>
                  <a:srgbClr val="00B0F0"/>
                </a:solidFill>
                <a:latin typeface="楷体" panose="02010609060101010101" pitchFamily="49" charset="-122"/>
                <a:ea typeface="楷体" panose="02010609060101010101" pitchFamily="49" charset="-122"/>
              </a:rPr>
              <a:t>司會，會眾</a:t>
            </a:r>
            <a:endParaRPr lang="en-US" altLang="zh-TW" sz="4000" dirty="0" smtClean="0">
              <a:solidFill>
                <a:srgbClr val="00B0F0"/>
              </a:solidFill>
              <a:latin typeface="楷体" panose="02010609060101010101" pitchFamily="49" charset="-122"/>
              <a:ea typeface="楷体" panose="02010609060101010101" pitchFamily="49" charset="-122"/>
            </a:endParaRPr>
          </a:p>
          <a:p>
            <a:pPr marL="0" indent="0" algn="ctr">
              <a:buNone/>
            </a:pPr>
            <a:r>
              <a:rPr lang="en-US" altLang="zh-TW" sz="4000" dirty="0" smtClean="0">
                <a:solidFill>
                  <a:srgbClr val="00B0F0"/>
                </a:solidFill>
                <a:latin typeface="楷体" panose="02010609060101010101" pitchFamily="49" charset="-122"/>
                <a:ea typeface="楷体" panose="02010609060101010101" pitchFamily="49" charset="-122"/>
              </a:rPr>
              <a:t>【</a:t>
            </a:r>
            <a:r>
              <a:rPr lang="zh-TW" altLang="en-US" sz="4000" dirty="0" smtClean="0">
                <a:solidFill>
                  <a:srgbClr val="00B0F0"/>
                </a:solidFill>
                <a:latin typeface="楷体" panose="02010609060101010101" pitchFamily="49" charset="-122"/>
                <a:ea typeface="楷体" panose="02010609060101010101" pitchFamily="49" charset="-122"/>
              </a:rPr>
              <a:t>齊聲</a:t>
            </a:r>
            <a:r>
              <a:rPr lang="en-US" altLang="zh-TW" sz="4000" dirty="0" smtClean="0">
                <a:solidFill>
                  <a:srgbClr val="00B0F0"/>
                </a:solidFill>
                <a:latin typeface="楷体" panose="02010609060101010101" pitchFamily="49" charset="-122"/>
                <a:ea typeface="楷体" panose="02010609060101010101" pitchFamily="49" charset="-122"/>
              </a:rPr>
              <a:t>】</a:t>
            </a:r>
            <a:r>
              <a:rPr lang="zh-TW" altLang="en-US" sz="4000" dirty="0" smtClean="0">
                <a:solidFill>
                  <a:srgbClr val="00B0F0"/>
                </a:solidFill>
                <a:latin typeface="楷体" panose="02010609060101010101" pitchFamily="49" charset="-122"/>
                <a:ea typeface="楷体" panose="02010609060101010101" pitchFamily="49" charset="-122"/>
              </a:rPr>
              <a:t>專心信靠上主的人真有福氣</a:t>
            </a:r>
            <a:r>
              <a:rPr lang="en-US" altLang="zh-TW" sz="4000" dirty="0" smtClean="0">
                <a:solidFill>
                  <a:srgbClr val="00B0F0"/>
                </a:solidFill>
                <a:latin typeface="楷体" panose="02010609060101010101" pitchFamily="49" charset="-122"/>
                <a:ea typeface="楷体" panose="02010609060101010101" pitchFamily="49" charset="-122"/>
              </a:rPr>
              <a:t>!</a:t>
            </a:r>
          </a:p>
          <a:p>
            <a:pPr marL="0" indent="0" algn="ctr">
              <a:buNone/>
            </a:pPr>
            <a:endParaRPr lang="zh-TW" altLang="en-US" sz="4400" dirty="0">
              <a:solidFill>
                <a:srgbClr val="00B0F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2500304865"/>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767614"/>
            <a:ext cx="8382000" cy="3490186"/>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伊無拜偶像</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無及拜假神的人做伙</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78567061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53117"/>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上主我的上帝啊，祢有為阮成就真多奇</a:t>
            </a:r>
            <a:r>
              <a:rPr lang="zh-TW" altLang="en-US" sz="5400" dirty="0">
                <a:latin typeface="楷体" panose="02010609060101010101" pitchFamily="49" charset="-122"/>
                <a:ea typeface="楷体" panose="02010609060101010101" pitchFamily="49" charset="-122"/>
              </a:rPr>
              <a:t>事</a:t>
            </a:r>
            <a:r>
              <a:rPr lang="zh-TW" altLang="en-US" sz="5400" dirty="0" smtClean="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啥人會當及祢比</a:t>
            </a:r>
            <a:r>
              <a:rPr lang="en-US" altLang="zh-TW" sz="5400" dirty="0">
                <a:solidFill>
                  <a:srgbClr val="FFFF00"/>
                </a:solidFill>
                <a:latin typeface="楷体" panose="02010609060101010101" pitchFamily="49" charset="-122"/>
                <a:ea typeface="楷体" panose="02010609060101010101" pitchFamily="49" charset="-122"/>
              </a:rPr>
              <a:t>?</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479590733"/>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祢為阮安排的計畫赫呢多，</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欲講嘛講了</a:t>
            </a:r>
            <a:r>
              <a:rPr lang="zh-TW" altLang="en-US" sz="5400" dirty="0">
                <a:solidFill>
                  <a:srgbClr val="FFFF00"/>
                </a:solidFill>
                <a:latin typeface="楷体" panose="02010609060101010101" pitchFamily="49" charset="-122"/>
                <a:ea typeface="楷体" panose="02010609060101010101" pitchFamily="49" charset="-122"/>
              </a:rPr>
              <a:t>。</a:t>
            </a:r>
          </a:p>
        </p:txBody>
      </p:sp>
    </p:spTree>
    <p:extLst>
      <p:ext uri="{BB962C8B-B14F-4D97-AF65-F5344CB8AC3E}">
        <p14:creationId xmlns:p14="http://schemas.microsoft.com/office/powerpoint/2010/main" xmlns="" val="3052143297"/>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524000"/>
            <a:ext cx="8382000" cy="4238083"/>
          </a:xfrm>
        </p:spPr>
        <p:txBody>
          <a:bodyPr/>
          <a:lstStyle/>
          <a:p>
            <a:pPr marL="0" indent="0" algn="ctr">
              <a:buNone/>
            </a:pPr>
            <a:r>
              <a:rPr lang="zh-TW" altLang="en-US" sz="5400" u="sng" dirty="0" smtClean="0">
                <a:latin typeface="楷体" panose="02010609060101010101" pitchFamily="49" charset="-122"/>
                <a:ea typeface="楷体" panose="02010609060101010101" pitchFamily="49" charset="-122"/>
              </a:rPr>
              <a:t>司會</a:t>
            </a:r>
            <a:endParaRPr lang="en-US" altLang="zh-TW" sz="5400" dirty="0" smtClean="0">
              <a:latin typeface="楷体" panose="02010609060101010101" pitchFamily="49" charset="-122"/>
              <a:ea typeface="楷体" panose="02010609060101010101" pitchFamily="49" charset="-122"/>
            </a:endParaRPr>
          </a:p>
          <a:p>
            <a:pPr marL="0" indent="0" algn="ctr">
              <a:buNone/>
            </a:pP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啟</a:t>
            </a:r>
            <a:r>
              <a:rPr lang="en-US" altLang="zh-TW" sz="5400" dirty="0" smtClean="0">
                <a:latin typeface="楷体" panose="02010609060101010101" pitchFamily="49" charset="-122"/>
                <a:ea typeface="楷体" panose="02010609060101010101" pitchFamily="49" charset="-122"/>
              </a:rPr>
              <a:t>】</a:t>
            </a:r>
            <a:r>
              <a:rPr lang="zh-TW" altLang="en-US" sz="5400" dirty="0" smtClean="0">
                <a:latin typeface="楷体" panose="02010609060101010101" pitchFamily="49" charset="-122"/>
                <a:ea typeface="楷体" panose="02010609060101010101" pitchFamily="49" charset="-122"/>
              </a:rPr>
              <a:t>祭祀及禮物祢無愛</a:t>
            </a:r>
            <a:r>
              <a:rPr lang="zh-TW" altLang="en-US" sz="5400" dirty="0">
                <a:latin typeface="楷体" panose="02010609060101010101" pitchFamily="49" charset="-122"/>
                <a:ea typeface="楷体" panose="02010609060101010101" pitchFamily="49" charset="-122"/>
              </a:rPr>
              <a:t>；</a:t>
            </a:r>
            <a:endParaRPr lang="en-US" altLang="zh-TW" sz="5400" dirty="0" smtClean="0">
              <a:latin typeface="楷体" panose="02010609060101010101" pitchFamily="49" charset="-122"/>
              <a:ea typeface="楷体" panose="02010609060101010101" pitchFamily="49" charset="-122"/>
            </a:endParaRPr>
          </a:p>
          <a:p>
            <a:pPr marL="0" indent="0" algn="ctr">
              <a:buNone/>
            </a:pPr>
            <a:r>
              <a:rPr lang="zh-TW" altLang="en-US" sz="5400" u="sng" dirty="0" smtClean="0">
                <a:solidFill>
                  <a:srgbClr val="FFFF00"/>
                </a:solidFill>
                <a:latin typeface="楷体" panose="02010609060101010101" pitchFamily="49" charset="-122"/>
                <a:ea typeface="楷体" panose="02010609060101010101" pitchFamily="49" charset="-122"/>
              </a:rPr>
              <a:t>會眾</a:t>
            </a:r>
            <a:endParaRPr lang="zh-TW" altLang="en-US" sz="5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5400" dirty="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應</a:t>
            </a:r>
            <a:r>
              <a:rPr lang="en-US" altLang="zh-TW" sz="5400" dirty="0" smtClean="0">
                <a:solidFill>
                  <a:srgbClr val="FFFF00"/>
                </a:solidFill>
                <a:latin typeface="楷体" panose="02010609060101010101" pitchFamily="49" charset="-122"/>
                <a:ea typeface="楷体" panose="02010609060101010101" pitchFamily="49" charset="-122"/>
              </a:rPr>
              <a:t>】</a:t>
            </a:r>
            <a:r>
              <a:rPr lang="zh-TW" altLang="en-US" sz="5400" dirty="0" smtClean="0">
                <a:solidFill>
                  <a:srgbClr val="FFFF00"/>
                </a:solidFill>
                <a:latin typeface="楷体" panose="02010609060101010101" pitchFamily="49" charset="-122"/>
                <a:ea typeface="楷体" panose="02010609060101010101" pitchFamily="49" charset="-122"/>
              </a:rPr>
              <a:t>燒化祭及贖罪祭祢嘛無愛。</a:t>
            </a:r>
            <a:endParaRPr lang="zh-TW" altLang="en-US" sz="5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096929181"/>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楷体" panose="02010609060101010101" pitchFamily="49" charset="-122"/>
                <a:ea typeface="楷体" panose="02010609060101010101" pitchFamily="49" charset="-122"/>
              </a:rPr>
              <a:t>啟應</a:t>
            </a:r>
            <a:r>
              <a:rPr lang="en-US" altLang="zh-TW" sz="5400" dirty="0" smtClean="0">
                <a:effectLst/>
                <a:latin typeface="楷体" panose="02010609060101010101" pitchFamily="49" charset="-122"/>
                <a:ea typeface="楷体" panose="02010609060101010101" pitchFamily="49" charset="-122"/>
              </a:rPr>
              <a:t>-</a:t>
            </a:r>
            <a:r>
              <a:rPr lang="zh-CN" altLang="en-US" sz="5400" dirty="0" smtClean="0">
                <a:effectLst/>
                <a:latin typeface="楷体" panose="02010609060101010101" pitchFamily="49" charset="-122"/>
                <a:ea typeface="楷体" panose="02010609060101010101" pitchFamily="49" charset="-122"/>
              </a:rPr>
              <a:t>詩篇 </a:t>
            </a:r>
            <a:r>
              <a:rPr lang="en-US" altLang="zh-CN" sz="5400" dirty="0" smtClean="0">
                <a:effectLst/>
                <a:latin typeface="楷体" panose="02010609060101010101" pitchFamily="49" charset="-122"/>
                <a:ea typeface="楷体" panose="02010609060101010101" pitchFamily="49" charset="-122"/>
              </a:rPr>
              <a:t>40</a:t>
            </a:r>
            <a:endParaRPr lang="zh-TW" altLang="en-US" sz="5400" dirty="0">
              <a:effectLst/>
              <a:latin typeface="楷体" panose="02010609060101010101" pitchFamily="49" charset="-122"/>
              <a:ea typeface="楷体" panose="02010609060101010101" pitchFamily="49" charset="-122"/>
            </a:endParaRPr>
          </a:p>
        </p:txBody>
      </p:sp>
      <p:sp>
        <p:nvSpPr>
          <p:cNvPr id="3" name="Subtitle 2"/>
          <p:cNvSpPr>
            <a:spLocks noGrp="1"/>
          </p:cNvSpPr>
          <p:nvPr>
            <p:ph type="body" sz="quarter" idx="10"/>
          </p:nvPr>
        </p:nvSpPr>
        <p:spPr>
          <a:xfrm>
            <a:off x="381000" y="1676400"/>
            <a:ext cx="8382000" cy="5078313"/>
          </a:xfrm>
        </p:spPr>
        <p:txBody>
          <a:bodyPr/>
          <a:lstStyle/>
          <a:p>
            <a:pPr marL="0" indent="0" algn="ctr">
              <a:buNone/>
            </a:pPr>
            <a:r>
              <a:rPr lang="zh-TW" altLang="en-US" sz="4400" u="sng" dirty="0" smtClean="0">
                <a:latin typeface="楷体" panose="02010609060101010101" pitchFamily="49" charset="-122"/>
                <a:ea typeface="楷体" panose="02010609060101010101" pitchFamily="49" charset="-122"/>
              </a:rPr>
              <a:t>司會</a:t>
            </a:r>
            <a:endParaRPr lang="en-US" altLang="zh-TW" sz="4400" dirty="0" smtClean="0">
              <a:latin typeface="楷体" panose="02010609060101010101" pitchFamily="49" charset="-122"/>
              <a:ea typeface="楷体" panose="02010609060101010101" pitchFamily="49" charset="-122"/>
            </a:endParaRPr>
          </a:p>
          <a:p>
            <a:pPr marL="0" indent="0" algn="ctr">
              <a:buNone/>
            </a:pP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啟</a:t>
            </a:r>
            <a:r>
              <a:rPr lang="en-US" altLang="zh-TW" sz="4400" dirty="0" smtClean="0">
                <a:latin typeface="楷体" panose="02010609060101010101" pitchFamily="49" charset="-122"/>
                <a:ea typeface="楷体" panose="02010609060101010101" pitchFamily="49" charset="-122"/>
              </a:rPr>
              <a:t>】</a:t>
            </a:r>
            <a:r>
              <a:rPr lang="zh-TW" altLang="en-US" sz="4400" dirty="0" smtClean="0">
                <a:latin typeface="楷体" panose="02010609060101010101" pitchFamily="49" charset="-122"/>
                <a:ea typeface="楷体" panose="02010609060101010101" pitchFamily="49" charset="-122"/>
              </a:rPr>
              <a:t>祢有開我的耳孔通聽，</a:t>
            </a:r>
            <a:endParaRPr lang="en-US" altLang="zh-TW" sz="4400" dirty="0" smtClean="0">
              <a:latin typeface="楷体" panose="02010609060101010101" pitchFamily="49" charset="-122"/>
              <a:ea typeface="楷体" panose="02010609060101010101" pitchFamily="49" charset="-122"/>
            </a:endParaRPr>
          </a:p>
          <a:p>
            <a:pPr marL="0" indent="0" algn="ctr">
              <a:buNone/>
            </a:pPr>
            <a:r>
              <a:rPr lang="zh-TW" altLang="en-US" sz="4400" u="sng" dirty="0" smtClean="0">
                <a:solidFill>
                  <a:srgbClr val="FFFF00"/>
                </a:solidFill>
                <a:latin typeface="楷体" panose="02010609060101010101" pitchFamily="49" charset="-122"/>
                <a:ea typeface="楷体" panose="02010609060101010101" pitchFamily="49" charset="-122"/>
              </a:rPr>
              <a:t>會眾</a:t>
            </a:r>
            <a:endParaRPr lang="zh-TW" altLang="en-US" sz="4400" dirty="0">
              <a:solidFill>
                <a:srgbClr val="FFFF00"/>
              </a:solidFill>
              <a:latin typeface="楷体" panose="02010609060101010101" pitchFamily="49" charset="-122"/>
              <a:ea typeface="楷体" panose="02010609060101010101" pitchFamily="49" charset="-122"/>
            </a:endParaRPr>
          </a:p>
          <a:p>
            <a:pPr marL="0" indent="0" algn="ctr">
              <a:buNone/>
            </a:pPr>
            <a:r>
              <a:rPr lang="en-US" altLang="zh-TW" sz="4400" dirty="0">
                <a:solidFill>
                  <a:srgbClr val="FFFF00"/>
                </a:solidFill>
                <a:latin typeface="楷体" panose="02010609060101010101" pitchFamily="49" charset="-122"/>
                <a:ea typeface="楷体" panose="02010609060101010101" pitchFamily="49" charset="-122"/>
              </a:rPr>
              <a:t>【</a:t>
            </a:r>
            <a:r>
              <a:rPr lang="zh-TW" altLang="en-US" sz="4400" dirty="0" smtClean="0">
                <a:solidFill>
                  <a:srgbClr val="FFFF00"/>
                </a:solidFill>
                <a:latin typeface="楷体" panose="02010609060101010101" pitchFamily="49" charset="-122"/>
                <a:ea typeface="楷体" panose="02010609060101010101" pitchFamily="49" charset="-122"/>
              </a:rPr>
              <a:t>應</a:t>
            </a:r>
            <a:r>
              <a:rPr lang="en-US" altLang="zh-TW" sz="4400" dirty="0" smtClean="0">
                <a:solidFill>
                  <a:srgbClr val="FFFF00"/>
                </a:solidFill>
                <a:latin typeface="楷体" panose="02010609060101010101" pitchFamily="49" charset="-122"/>
                <a:ea typeface="楷体" panose="02010609060101010101" pitchFamily="49" charset="-122"/>
              </a:rPr>
              <a:t>】</a:t>
            </a:r>
            <a:r>
              <a:rPr lang="zh-TW" altLang="en-US" sz="4400" dirty="0">
                <a:solidFill>
                  <a:srgbClr val="FFFF00"/>
                </a:solidFill>
                <a:latin typeface="楷体" panose="02010609060101010101" pitchFamily="49" charset="-122"/>
                <a:ea typeface="楷体" panose="02010609060101010101" pitchFamily="49" charset="-122"/>
              </a:rPr>
              <a:t>所</a:t>
            </a:r>
            <a:r>
              <a:rPr lang="zh-TW" altLang="en-US" sz="4400" dirty="0" smtClean="0">
                <a:solidFill>
                  <a:srgbClr val="FFFF00"/>
                </a:solidFill>
                <a:latin typeface="楷体" panose="02010609060101010101" pitchFamily="49" charset="-122"/>
                <a:ea typeface="楷体" panose="02010609060101010101" pitchFamily="49" charset="-122"/>
              </a:rPr>
              <a:t>以我應</a:t>
            </a:r>
            <a:r>
              <a:rPr lang="zh-TW" altLang="en-US" sz="4400" dirty="0">
                <a:solidFill>
                  <a:srgbClr val="FFFF00"/>
                </a:solidFill>
                <a:latin typeface="楷体" panose="02010609060101010101" pitchFamily="49" charset="-122"/>
                <a:ea typeface="楷体" panose="02010609060101010101" pitchFamily="49" charset="-122"/>
              </a:rPr>
              <a:t>講</a:t>
            </a:r>
            <a:r>
              <a:rPr lang="zh-TW" altLang="en-US" sz="4400" dirty="0" smtClean="0">
                <a:solidFill>
                  <a:srgbClr val="FFFF00"/>
                </a:solidFill>
                <a:latin typeface="楷体" panose="02010609060101010101" pitchFamily="49" charset="-122"/>
                <a:ea typeface="楷体" panose="02010609060101010101" pitchFamily="49" charset="-122"/>
              </a:rPr>
              <a:t>：我佇遮 </a:t>
            </a:r>
            <a:r>
              <a:rPr lang="en-US" altLang="zh-TW" sz="4400" dirty="0" smtClean="0">
                <a:solidFill>
                  <a:srgbClr val="FFFF00"/>
                </a:solidFill>
                <a:latin typeface="楷体" panose="02010609060101010101" pitchFamily="49" charset="-122"/>
                <a:ea typeface="楷体" panose="02010609060101010101" pitchFamily="49" charset="-122"/>
              </a:rPr>
              <a:t>!</a:t>
            </a:r>
          </a:p>
          <a:p>
            <a:pPr marL="0" indent="0" algn="ctr">
              <a:buNone/>
            </a:pPr>
            <a:r>
              <a:rPr lang="zh-TW" altLang="en-US" sz="4400" u="sng" dirty="0" smtClean="0">
                <a:solidFill>
                  <a:srgbClr val="00B0F0"/>
                </a:solidFill>
                <a:latin typeface="楷体" panose="02010609060101010101" pitchFamily="49" charset="-122"/>
                <a:ea typeface="楷体" panose="02010609060101010101" pitchFamily="49" charset="-122"/>
              </a:rPr>
              <a:t>司會，會眾</a:t>
            </a:r>
            <a:endParaRPr lang="en-US" altLang="zh-TW" sz="4400" dirty="0" smtClean="0">
              <a:solidFill>
                <a:srgbClr val="00B0F0"/>
              </a:solidFill>
              <a:latin typeface="楷体" panose="02010609060101010101" pitchFamily="49" charset="-122"/>
              <a:ea typeface="楷体" panose="02010609060101010101" pitchFamily="49" charset="-122"/>
            </a:endParaRPr>
          </a:p>
          <a:p>
            <a:pPr marL="0" indent="0" algn="ctr">
              <a:buNone/>
            </a:pPr>
            <a:r>
              <a:rPr lang="en-US" altLang="zh-TW" sz="4400" dirty="0" smtClean="0">
                <a:solidFill>
                  <a:srgbClr val="00B0F0"/>
                </a:solidFill>
                <a:latin typeface="楷体" panose="02010609060101010101" pitchFamily="49" charset="-122"/>
                <a:ea typeface="楷体" panose="02010609060101010101" pitchFamily="49" charset="-122"/>
              </a:rPr>
              <a:t>【</a:t>
            </a:r>
            <a:r>
              <a:rPr lang="zh-TW" altLang="en-US" sz="4400" dirty="0" smtClean="0">
                <a:solidFill>
                  <a:srgbClr val="00B0F0"/>
                </a:solidFill>
                <a:latin typeface="楷体" panose="02010609060101010101" pitchFamily="49" charset="-122"/>
                <a:ea typeface="楷体" panose="02010609060101010101" pitchFamily="49" charset="-122"/>
              </a:rPr>
              <a:t>齊聲</a:t>
            </a:r>
            <a:r>
              <a:rPr lang="en-US" altLang="zh-TW" sz="4400" dirty="0" smtClean="0">
                <a:solidFill>
                  <a:srgbClr val="00B0F0"/>
                </a:solidFill>
                <a:latin typeface="楷体" panose="02010609060101010101" pitchFamily="49" charset="-122"/>
                <a:ea typeface="楷体" panose="02010609060101010101" pitchFamily="49" charset="-122"/>
              </a:rPr>
              <a:t>】</a:t>
            </a:r>
            <a:r>
              <a:rPr lang="zh-TW" altLang="en-US" sz="4400" dirty="0" smtClean="0">
                <a:solidFill>
                  <a:srgbClr val="00B0F0"/>
                </a:solidFill>
                <a:latin typeface="楷体" panose="02010609060101010101" pitchFamily="49" charset="-122"/>
                <a:ea typeface="楷体" panose="02010609060101010101" pitchFamily="49" charset="-122"/>
              </a:rPr>
              <a:t>祢對我的指示攏記佇律法。</a:t>
            </a:r>
          </a:p>
          <a:p>
            <a:pPr marL="0" indent="0" algn="ctr">
              <a:buNone/>
            </a:pPr>
            <a:endParaRPr lang="en-US" altLang="zh-TW" sz="4400" dirty="0">
              <a:solidFill>
                <a:srgbClr val="FFFF00"/>
              </a:solidFill>
              <a:latin typeface="楷体" panose="02010609060101010101" pitchFamily="49" charset="-122"/>
              <a:ea typeface="楷体" panose="02010609060101010101" pitchFamily="49" charset="-122"/>
            </a:endParaRPr>
          </a:p>
        </p:txBody>
      </p:sp>
    </p:spTree>
    <p:extLst>
      <p:ext uri="{BB962C8B-B14F-4D97-AF65-F5344CB8AC3E}">
        <p14:creationId xmlns:p14="http://schemas.microsoft.com/office/powerpoint/2010/main" xmlns="" val="3592587789"/>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401</TotalTime>
  <Words>1423</Words>
  <Application>Microsoft Office PowerPoint</Application>
  <PresentationFormat>On-screen Show (4:3)</PresentationFormat>
  <Paragraphs>90</Paragraphs>
  <Slides>10</Slides>
  <Notes>10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1_Purple Template 1 Trebuchet</vt:lpstr>
      <vt:lpstr>White with Courier font for code slides</vt:lpstr>
      <vt:lpstr>啟應 詩篇 40</vt:lpstr>
      <vt:lpstr>啟應-詩篇 40</vt:lpstr>
      <vt:lpstr>啟應-詩篇 40</vt:lpstr>
      <vt:lpstr>啟應-詩篇 40</vt:lpstr>
      <vt:lpstr>啟應-詩篇 40</vt:lpstr>
      <vt:lpstr>啟應-詩篇 40</vt:lpstr>
      <vt:lpstr>啟應-詩篇 40</vt:lpstr>
      <vt:lpstr>啟應-詩篇 40</vt:lpstr>
      <vt:lpstr>啟應-詩篇 40</vt:lpstr>
      <vt:lpstr>啟應-詩篇 40</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87</cp:revision>
  <dcterms:created xsi:type="dcterms:W3CDTF">2015-02-07T13:24:58Z</dcterms:created>
  <dcterms:modified xsi:type="dcterms:W3CDTF">2019-05-21T23:25:44Z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