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22"/>
  </p:notesMasterIdLst>
  <p:sldIdLst>
    <p:sldId id="280" r:id="rId4"/>
    <p:sldId id="260" r:id="rId5"/>
    <p:sldId id="281" r:id="rId6"/>
    <p:sldId id="291" r:id="rId7"/>
    <p:sldId id="283" r:id="rId8"/>
    <p:sldId id="284" r:id="rId9"/>
    <p:sldId id="285" r:id="rId10"/>
    <p:sldId id="286" r:id="rId11"/>
    <p:sldId id="292" r:id="rId12"/>
    <p:sldId id="293" r:id="rId13"/>
    <p:sldId id="294" r:id="rId14"/>
    <p:sldId id="295" r:id="rId15"/>
    <p:sldId id="296" r:id="rId16"/>
    <p:sldId id="297" r:id="rId17"/>
    <p:sldId id="298" r:id="rId18"/>
    <p:sldId id="299" r:id="rId19"/>
    <p:sldId id="300" r:id="rId20"/>
    <p:sldId id="301"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9" d="100"/>
          <a:sy n="79" d="100"/>
        </p:scale>
        <p:origin x="-78" y="-56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2.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10/17/2019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10/17/2019 10:55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 xmlns:p14="http://schemas.microsoft.com/office/powerpoint/2010/main" val="21300079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10/17/2019 10:55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 xmlns:p14="http://schemas.microsoft.com/office/powerpoint/2010/main" val="9262561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10/17/2019 10:55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 xmlns:p14="http://schemas.microsoft.com/office/powerpoint/2010/main" val="19154763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10/17/2019 10:55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 xmlns:p14="http://schemas.microsoft.com/office/powerpoint/2010/main" val="31297945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10/17/2019 10:55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13</a:t>
            </a:fld>
            <a:endParaRPr lang="en-US" dirty="0"/>
          </a:p>
        </p:txBody>
      </p:sp>
    </p:spTree>
    <p:extLst>
      <p:ext uri="{BB962C8B-B14F-4D97-AF65-F5344CB8AC3E}">
        <p14:creationId xmlns="" xmlns:p14="http://schemas.microsoft.com/office/powerpoint/2010/main" val="20509937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10/17/2019 10:55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14</a:t>
            </a:fld>
            <a:endParaRPr lang="en-US" dirty="0"/>
          </a:p>
        </p:txBody>
      </p:sp>
    </p:spTree>
    <p:extLst>
      <p:ext uri="{BB962C8B-B14F-4D97-AF65-F5344CB8AC3E}">
        <p14:creationId xmlns="" xmlns:p14="http://schemas.microsoft.com/office/powerpoint/2010/main" val="40236739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10/17/2019 10:55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15</a:t>
            </a:fld>
            <a:endParaRPr lang="en-US" dirty="0"/>
          </a:p>
        </p:txBody>
      </p:sp>
    </p:spTree>
    <p:extLst>
      <p:ext uri="{BB962C8B-B14F-4D97-AF65-F5344CB8AC3E}">
        <p14:creationId xmlns="" xmlns:p14="http://schemas.microsoft.com/office/powerpoint/2010/main" val="16853151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10/17/2019 10:55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16</a:t>
            </a:fld>
            <a:endParaRPr lang="en-US" dirty="0"/>
          </a:p>
        </p:txBody>
      </p:sp>
    </p:spTree>
    <p:extLst>
      <p:ext uri="{BB962C8B-B14F-4D97-AF65-F5344CB8AC3E}">
        <p14:creationId xmlns="" xmlns:p14="http://schemas.microsoft.com/office/powerpoint/2010/main" val="16853151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10/17/2019 10:55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17</a:t>
            </a:fld>
            <a:endParaRPr lang="en-US" dirty="0"/>
          </a:p>
        </p:txBody>
      </p:sp>
    </p:spTree>
    <p:extLst>
      <p:ext uri="{BB962C8B-B14F-4D97-AF65-F5344CB8AC3E}">
        <p14:creationId xmlns="" xmlns:p14="http://schemas.microsoft.com/office/powerpoint/2010/main" val="16853151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10/17/2019 10:55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18</a:t>
            </a:fld>
            <a:endParaRPr lang="en-US" dirty="0"/>
          </a:p>
        </p:txBody>
      </p:sp>
    </p:spTree>
    <p:extLst>
      <p:ext uri="{BB962C8B-B14F-4D97-AF65-F5344CB8AC3E}">
        <p14:creationId xmlns="" xmlns:p14="http://schemas.microsoft.com/office/powerpoint/2010/main" val="16853151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10/17/2019 10:55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 xmlns:p14="http://schemas.microsoft.com/office/powerpoint/2010/main" val="21269125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10/17/2019 10:55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 xmlns:p14="http://schemas.microsoft.com/office/powerpoint/2010/main" val="9262561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10/17/2019 10:55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 xmlns:p14="http://schemas.microsoft.com/office/powerpoint/2010/main" val="19154763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10/17/2019 10:55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 xmlns:p14="http://schemas.microsoft.com/office/powerpoint/2010/main" val="31297945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10/17/2019 10:55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 xmlns:p14="http://schemas.microsoft.com/office/powerpoint/2010/main" val="20509937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10/17/2019 10:55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 xmlns:p14="http://schemas.microsoft.com/office/powerpoint/2010/main" val="40236739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10/17/2019 10:55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 xmlns:p14="http://schemas.microsoft.com/office/powerpoint/2010/main" val="16853151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10/17/2019 10:55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 xmlns:p14="http://schemas.microsoft.com/office/powerpoint/2010/main" val="21269125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 xmlns:p14="http://schemas.microsoft.com/office/powerpoint/2010/main"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 xmlns:p14="http://schemas.microsoft.com/office/powerpoint/2010/main"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209800"/>
            <a:ext cx="7681913" cy="1218695"/>
          </a:xfrm>
        </p:spPr>
        <p:txBody>
          <a:bodyPr/>
          <a:lstStyle/>
          <a:p>
            <a:pPr algn="ctr">
              <a:lnSpc>
                <a:spcPct val="100000"/>
              </a:lnSpc>
            </a:pPr>
            <a:r>
              <a:rPr lang="zh-TW" altLang="en-US" u="sng" dirty="0" smtClean="0">
                <a:effectLst/>
                <a:latin typeface="楷体" panose="02010609060101010101" pitchFamily="49" charset="-122"/>
                <a:ea typeface="楷体" panose="02010609060101010101" pitchFamily="49" charset="-122"/>
              </a:rPr>
              <a:t>啟應</a:t>
            </a:r>
            <a:endParaRPr lang="zh-TW" altLang="en-US" u="sng" dirty="0">
              <a:effectLst/>
              <a:latin typeface="楷体" panose="02010609060101010101" pitchFamily="49" charset="-122"/>
              <a:ea typeface="楷体" panose="02010609060101010101" pitchFamily="49" charset="-122"/>
            </a:endParaRPr>
          </a:p>
        </p:txBody>
      </p:sp>
      <p:sp>
        <p:nvSpPr>
          <p:cNvPr id="3" name="Subtitle 2"/>
          <p:cNvSpPr>
            <a:spLocks noGrp="1"/>
          </p:cNvSpPr>
          <p:nvPr>
            <p:ph type="subTitle" idx="1"/>
          </p:nvPr>
        </p:nvSpPr>
        <p:spPr>
          <a:xfrm>
            <a:off x="730249" y="3428495"/>
            <a:ext cx="7681913" cy="1378158"/>
          </a:xfrm>
        </p:spPr>
        <p:txBody>
          <a:bodyPr/>
          <a:lstStyle/>
          <a:p>
            <a:pPr algn="ctr"/>
            <a:r>
              <a:rPr lang="zh-CN" altLang="en-US" sz="5400" spc="-150" dirty="0">
                <a:ln w="3175">
                  <a:noFill/>
                </a:ln>
                <a:solidFill>
                  <a:schemeClr val="tx1"/>
                </a:solidFill>
                <a:latin typeface="楷体" panose="02010609060101010101" pitchFamily="49" charset="-122"/>
                <a:ea typeface="楷体" panose="02010609060101010101" pitchFamily="49" charset="-122"/>
                <a:cs typeface="Arial" charset="0"/>
              </a:rPr>
              <a:t>詩篇 </a:t>
            </a:r>
            <a:r>
              <a:rPr lang="en-US" altLang="zh-CN" sz="5400" spc="-150" dirty="0" smtClean="0">
                <a:ln w="3175">
                  <a:noFill/>
                </a:ln>
                <a:solidFill>
                  <a:schemeClr val="tx1"/>
                </a:solidFill>
                <a:latin typeface="楷体" panose="02010609060101010101" pitchFamily="49" charset="-122"/>
                <a:ea typeface="楷体" panose="02010609060101010101" pitchFamily="49" charset="-122"/>
                <a:cs typeface="Arial" charset="0"/>
              </a:rPr>
              <a:t>118</a:t>
            </a:r>
            <a:endParaRPr lang="en-US" dirty="0">
              <a:solidFill>
                <a:schemeClr val="tx1"/>
              </a:solidFill>
            </a:endParaRPr>
          </a:p>
        </p:txBody>
      </p:sp>
    </p:spTree>
    <p:extLst>
      <p:ext uri="{BB962C8B-B14F-4D97-AF65-F5344CB8AC3E}">
        <p14:creationId xmlns="" xmlns:p14="http://schemas.microsoft.com/office/powerpoint/2010/main" val="3770709836"/>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118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143000"/>
            <a:ext cx="8382000" cy="4238083"/>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zh-TW" sz="5400" dirty="0" smtClean="0">
                <a:latin typeface="楷体" pitchFamily="49" charset="-122"/>
                <a:ea typeface="楷体" pitchFamily="49" charset="-122"/>
              </a:rPr>
              <a:t>上帝啊，祢有應答我，我欲感謝祢，</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zh-TW" sz="5400" dirty="0" smtClean="0">
                <a:solidFill>
                  <a:srgbClr val="FFFF00"/>
                </a:solidFill>
                <a:latin typeface="楷体" pitchFamily="49" charset="-122"/>
                <a:ea typeface="楷体" pitchFamily="49" charset="-122"/>
              </a:rPr>
              <a:t>因為祢互我得著解救。</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623861141"/>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118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95400"/>
            <a:ext cx="8382000" cy="4238083"/>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zh-TW" sz="5400" dirty="0" smtClean="0">
                <a:latin typeface="楷体" pitchFamily="49" charset="-122"/>
                <a:ea typeface="楷体" pitchFamily="49" charset="-122"/>
              </a:rPr>
              <a:t>起厝師傅棄拺的石，</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zh-TW" sz="5400" dirty="0" smtClean="0">
                <a:solidFill>
                  <a:srgbClr val="FFFF00"/>
                </a:solidFill>
                <a:latin typeface="楷体" pitchFamily="49" charset="-122"/>
                <a:ea typeface="楷体" pitchFamily="49" charset="-122"/>
              </a:rPr>
              <a:t>已經成做上重要的基石。</a:t>
            </a:r>
            <a:endParaRPr lang="en-US" altLang="zh-TW" sz="5400" dirty="0" smtClean="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210311786"/>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118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338620"/>
            <a:ext cx="8382000" cy="3490186"/>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zh-TW" sz="5400" dirty="0" smtClean="0">
                <a:latin typeface="楷体" pitchFamily="49" charset="-122"/>
                <a:ea typeface="楷体" pitchFamily="49" charset="-122"/>
              </a:rPr>
              <a:t>這是上主的作為；</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zh-TW" sz="5400" dirty="0" smtClean="0">
                <a:solidFill>
                  <a:srgbClr val="FFFF00"/>
                </a:solidFill>
                <a:latin typeface="楷体" pitchFamily="49" charset="-122"/>
                <a:ea typeface="楷体" pitchFamily="49" charset="-122"/>
              </a:rPr>
              <a:t>咱看起來感覺真奇妙。</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1104096144"/>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118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19200"/>
            <a:ext cx="8382000" cy="3490186"/>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zh-TW" sz="5400" dirty="0" smtClean="0">
                <a:latin typeface="楷体" pitchFamily="49" charset="-122"/>
                <a:ea typeface="楷体" pitchFamily="49" charset="-122"/>
              </a:rPr>
              <a:t>這是上主所定的日子；</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zh-TW" sz="5400" dirty="0" smtClean="0">
                <a:solidFill>
                  <a:srgbClr val="FFFF00"/>
                </a:solidFill>
                <a:latin typeface="楷体" pitchFamily="49" charset="-122"/>
                <a:ea typeface="楷体" pitchFamily="49" charset="-122"/>
              </a:rPr>
              <a:t>咱著歡喜</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著慶祝</a:t>
            </a:r>
            <a:r>
              <a:rPr lang="en-US" altLang="zh-TW" sz="5400" dirty="0" smtClean="0">
                <a:solidFill>
                  <a:srgbClr val="FFFF00"/>
                </a:solidFill>
                <a:latin typeface="楷体" pitchFamily="49" charset="-122"/>
                <a:ea typeface="楷体" pitchFamily="49" charset="-122"/>
              </a:rPr>
              <a:t>!</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129163932"/>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118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066800"/>
            <a:ext cx="8382000" cy="49859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zh-TW" sz="5400" dirty="0" smtClean="0">
                <a:latin typeface="楷体" pitchFamily="49" charset="-122"/>
                <a:ea typeface="楷体" pitchFamily="49" charset="-122"/>
              </a:rPr>
              <a:t>上主啊</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阮求祢</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求祢解救阮</a:t>
            </a:r>
            <a:r>
              <a:rPr lang="en-US" altLang="zh-TW" sz="5400" dirty="0" smtClean="0">
                <a:latin typeface="楷体" pitchFamily="49" charset="-122"/>
                <a:ea typeface="楷体" pitchFamily="49" charset="-122"/>
              </a:rPr>
              <a:t>!</a:t>
            </a: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zh-TW" sz="5400" dirty="0" smtClean="0">
                <a:solidFill>
                  <a:srgbClr val="FFFF00"/>
                </a:solidFill>
                <a:latin typeface="楷体" pitchFamily="49" charset="-122"/>
                <a:ea typeface="楷体" pitchFamily="49" charset="-122"/>
              </a:rPr>
              <a:t>上主啊</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阮求祢</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求祢互阮興旺</a:t>
            </a:r>
            <a:r>
              <a:rPr lang="en-US" altLang="zh-TW" sz="5400" dirty="0" smtClean="0">
                <a:solidFill>
                  <a:srgbClr val="FFFF00"/>
                </a:solidFill>
                <a:latin typeface="楷体" pitchFamily="49" charset="-122"/>
                <a:ea typeface="楷体" pitchFamily="49" charset="-122"/>
              </a:rPr>
              <a:t>!</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3275798779"/>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118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95400"/>
            <a:ext cx="8382000" cy="49859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zh-TW" sz="5400" dirty="0" smtClean="0">
                <a:latin typeface="楷体" pitchFamily="49" charset="-122"/>
                <a:ea typeface="楷体" pitchFamily="49" charset="-122"/>
              </a:rPr>
              <a:t>奉上主的名來的</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彼位應該受祝福</a:t>
            </a:r>
            <a:r>
              <a:rPr lang="en-US" altLang="zh-TW" sz="5400" dirty="0" smtClean="0">
                <a:latin typeface="楷体" pitchFamily="49" charset="-122"/>
                <a:ea typeface="楷体" pitchFamily="49" charset="-122"/>
              </a:rPr>
              <a:t>!</a:t>
            </a: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zh-TW" sz="5400" dirty="0" smtClean="0">
                <a:solidFill>
                  <a:srgbClr val="FFFF00"/>
                </a:solidFill>
                <a:latin typeface="楷体" pitchFamily="49" charset="-122"/>
                <a:ea typeface="楷体" pitchFamily="49" charset="-122"/>
              </a:rPr>
              <a:t>上主是上帝</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祂互咱光明。</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157621036"/>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118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219200"/>
            <a:ext cx="8382000" cy="4238083"/>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zh-TW" sz="5400" dirty="0" smtClean="0">
                <a:latin typeface="楷体" pitchFamily="49" charset="-122"/>
                <a:ea typeface="楷体" pitchFamily="49" charset="-122"/>
              </a:rPr>
              <a:t>著攑樹枝參加慶典，</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zh-TW" sz="5400" dirty="0" smtClean="0">
                <a:solidFill>
                  <a:srgbClr val="FFFF00"/>
                </a:solidFill>
                <a:latin typeface="楷体" pitchFamily="49" charset="-122"/>
                <a:ea typeface="楷体" pitchFamily="49" charset="-122"/>
              </a:rPr>
              <a:t>遊行來到祭壇的四角頭遐。</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157621036"/>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118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457200" y="1143000"/>
            <a:ext cx="8382000" cy="49859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zh-TW" sz="5400" dirty="0" smtClean="0">
                <a:latin typeface="楷体" pitchFamily="49" charset="-122"/>
                <a:ea typeface="楷体" pitchFamily="49" charset="-122"/>
              </a:rPr>
              <a:t>祢是我的上帝</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我欲感謝祢；</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zh-TW" sz="5400" dirty="0" smtClean="0">
                <a:solidFill>
                  <a:srgbClr val="FFFF00"/>
                </a:solidFill>
                <a:latin typeface="楷体" pitchFamily="49" charset="-122"/>
                <a:ea typeface="楷体" pitchFamily="49" charset="-122"/>
              </a:rPr>
              <a:t>祢是我的上帝</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我欲宣揚祢的偉大。</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157621036"/>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118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143000"/>
            <a:ext cx="8382000" cy="4238083"/>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zh-TW" sz="5400" dirty="0" smtClean="0">
                <a:latin typeface="楷体" pitchFamily="49" charset="-122"/>
                <a:ea typeface="楷体" pitchFamily="49" charset="-122"/>
              </a:rPr>
              <a:t>著感謝上主</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因為祂至善；</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zh-TW" sz="5400" dirty="0" smtClean="0"/>
              <a:t> </a:t>
            </a:r>
            <a:r>
              <a:rPr lang="zh-TW" altLang="zh-TW" sz="5400" dirty="0" smtClean="0">
                <a:solidFill>
                  <a:srgbClr val="FFFF00"/>
                </a:solidFill>
                <a:latin typeface="楷体" pitchFamily="49" charset="-122"/>
                <a:ea typeface="楷体" pitchFamily="49" charset="-122"/>
              </a:rPr>
              <a:t>祂的慈愛續到永遠。</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157621036"/>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118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143000"/>
            <a:ext cx="8382000" cy="4238083"/>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zh-TW" sz="5400" dirty="0" smtClean="0">
                <a:latin typeface="楷体" pitchFamily="49" charset="-122"/>
                <a:ea typeface="楷体" pitchFamily="49" charset="-122"/>
              </a:rPr>
              <a:t>著感謝上主</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因為祂至善；</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zh-TW" sz="5400" dirty="0" smtClean="0">
                <a:solidFill>
                  <a:srgbClr val="FFFF00"/>
                </a:solidFill>
                <a:latin typeface="楷体" pitchFamily="49" charset="-122"/>
                <a:ea typeface="楷体" pitchFamily="49" charset="-122"/>
              </a:rPr>
              <a:t>祂的慈愛續到永遠</a:t>
            </a:r>
            <a:r>
              <a:rPr lang="pt-BR" altLang="zh-TW" sz="5400" dirty="0" smtClean="0">
                <a:solidFill>
                  <a:srgbClr val="FFFF00"/>
                </a:solidFill>
                <a:latin typeface="楷体" pitchFamily="49" charset="-122"/>
                <a:ea typeface="楷体" pitchFamily="49" charset="-122"/>
              </a:rPr>
              <a:t>!</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25884056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118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143000"/>
            <a:ext cx="8382000" cy="3490186"/>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zh-TW" sz="5400" dirty="0" smtClean="0">
                <a:latin typeface="楷体" pitchFamily="49" charset="-122"/>
                <a:ea typeface="楷体" pitchFamily="49" charset="-122"/>
              </a:rPr>
              <a:t>願以色列講：</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zh-TW" sz="5400" dirty="0" smtClean="0">
                <a:solidFill>
                  <a:srgbClr val="FFFF00"/>
                </a:solidFill>
                <a:latin typeface="楷体" pitchFamily="49" charset="-122"/>
                <a:ea typeface="楷体" pitchFamily="49" charset="-122"/>
              </a:rPr>
              <a:t>祂的慈愛續到永遠</a:t>
            </a:r>
            <a:r>
              <a:rPr lang="pt-BR" altLang="zh-TW" sz="5400" dirty="0" smtClean="0">
                <a:solidFill>
                  <a:srgbClr val="FFFF00"/>
                </a:solidFill>
                <a:latin typeface="楷体" pitchFamily="49" charset="-122"/>
                <a:ea typeface="楷体" pitchFamily="49" charset="-122"/>
              </a:rPr>
              <a:t>!</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623861141"/>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118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95400"/>
            <a:ext cx="8382000" cy="3490186"/>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zh-TW" sz="5400" dirty="0" smtClean="0">
                <a:latin typeface="楷体" pitchFamily="49" charset="-122"/>
                <a:ea typeface="楷体" pitchFamily="49" charset="-122"/>
              </a:rPr>
              <a:t>願亞倫祭司的家講：</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zh-TW" sz="5400" dirty="0" smtClean="0">
                <a:solidFill>
                  <a:srgbClr val="FFFF00"/>
                </a:solidFill>
                <a:latin typeface="楷体" pitchFamily="49" charset="-122"/>
                <a:ea typeface="楷体" pitchFamily="49" charset="-122"/>
              </a:rPr>
              <a:t>祂的慈愛續到永遠</a:t>
            </a:r>
            <a:r>
              <a:rPr lang="pt-BR" altLang="zh-TW" sz="5400" dirty="0" smtClean="0">
                <a:solidFill>
                  <a:srgbClr val="FFFF00"/>
                </a:solidFill>
                <a:latin typeface="楷体" pitchFamily="49" charset="-122"/>
                <a:ea typeface="楷体" pitchFamily="49" charset="-122"/>
              </a:rPr>
              <a:t>!</a:t>
            </a:r>
            <a:endParaRPr lang="en-US" altLang="zh-TW" sz="5400" dirty="0" smtClean="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210311786"/>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118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19200"/>
            <a:ext cx="8382000" cy="4238083"/>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zh-TW" sz="5400" dirty="0" smtClean="0">
                <a:latin typeface="楷体" pitchFamily="49" charset="-122"/>
                <a:ea typeface="楷体" pitchFamily="49" charset="-122"/>
              </a:rPr>
              <a:t>願所有敬畏上主的人講：</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zh-TW" sz="5400" dirty="0" smtClean="0">
                <a:solidFill>
                  <a:srgbClr val="FFFF00"/>
                </a:solidFill>
                <a:latin typeface="楷体" pitchFamily="49" charset="-122"/>
                <a:ea typeface="楷体" pitchFamily="49" charset="-122"/>
              </a:rPr>
              <a:t>祂的慈愛續到永遠</a:t>
            </a:r>
            <a:r>
              <a:rPr lang="pt-BR" altLang="zh-TW" sz="5400" dirty="0" smtClean="0">
                <a:solidFill>
                  <a:srgbClr val="FFFF00"/>
                </a:solidFill>
                <a:latin typeface="楷体" pitchFamily="49" charset="-122"/>
                <a:ea typeface="楷体" pitchFamily="49" charset="-122"/>
              </a:rPr>
              <a:t>!</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1104096144"/>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118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143000"/>
            <a:ext cx="8382000" cy="49859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zh-TW" sz="5400" dirty="0" smtClean="0">
                <a:latin typeface="楷体" pitchFamily="49" charset="-122"/>
                <a:ea typeface="楷体" pitchFamily="49" charset="-122"/>
              </a:rPr>
              <a:t>佇危及的時</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我求叫上主；</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zh-TW" sz="5400" dirty="0" smtClean="0">
                <a:solidFill>
                  <a:srgbClr val="FFFF00"/>
                </a:solidFill>
                <a:latin typeface="楷体" pitchFamily="49" charset="-122"/>
                <a:ea typeface="楷体" pitchFamily="49" charset="-122"/>
              </a:rPr>
              <a:t>上主就應答我</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解救我。</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129163932"/>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118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19200"/>
            <a:ext cx="8382000" cy="4238083"/>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zh-TW" sz="5400" dirty="0" smtClean="0">
                <a:latin typeface="楷体" pitchFamily="49" charset="-122"/>
                <a:ea typeface="楷体" pitchFamily="49" charset="-122"/>
              </a:rPr>
              <a:t>上主及我同在</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我未驚惶；</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zh-TW" sz="5400" dirty="0" smtClean="0">
                <a:solidFill>
                  <a:srgbClr val="FFFF00"/>
                </a:solidFill>
                <a:latin typeface="楷体" pitchFamily="49" charset="-122"/>
                <a:ea typeface="楷体" pitchFamily="49" charset="-122"/>
              </a:rPr>
              <a:t>人會當給我按怎</a:t>
            </a:r>
            <a:r>
              <a:rPr lang="en-US" altLang="zh-TW" sz="5400" dirty="0" smtClean="0">
                <a:solidFill>
                  <a:srgbClr val="FFFF00"/>
                </a:solidFill>
                <a:latin typeface="楷体" pitchFamily="49" charset="-122"/>
                <a:ea typeface="楷体" pitchFamily="49" charset="-122"/>
              </a:rPr>
              <a:t>?</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3275798779"/>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118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19200"/>
            <a:ext cx="8382000" cy="3490186"/>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zh-TW" sz="5400" dirty="0" smtClean="0">
                <a:latin typeface="楷体" pitchFamily="49" charset="-122"/>
                <a:ea typeface="楷体" pitchFamily="49" charset="-122"/>
              </a:rPr>
              <a:t>給我開公義的門，</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zh-TW" sz="5400" dirty="0" smtClean="0">
                <a:solidFill>
                  <a:srgbClr val="FFFF00"/>
                </a:solidFill>
                <a:latin typeface="楷体" pitchFamily="49" charset="-122"/>
                <a:ea typeface="楷体" pitchFamily="49" charset="-122"/>
              </a:rPr>
              <a:t>互我通入去感謝上主。</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157621036"/>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118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143000"/>
            <a:ext cx="8382000" cy="4238083"/>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zh-TW" sz="5400" dirty="0" smtClean="0">
                <a:latin typeface="楷体" pitchFamily="49" charset="-122"/>
                <a:ea typeface="楷体" pitchFamily="49" charset="-122"/>
              </a:rPr>
              <a:t>此個門是上主的門，</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zh-TW" sz="5400" dirty="0" smtClean="0">
                <a:solidFill>
                  <a:srgbClr val="FFFF00"/>
                </a:solidFill>
                <a:latin typeface="楷体" pitchFamily="49" charset="-122"/>
                <a:ea typeface="楷体" pitchFamily="49" charset="-122"/>
              </a:rPr>
              <a:t>只有正直的人會當入去。</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25884056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521</TotalTime>
  <Words>2479</Words>
  <Application>Microsoft Office PowerPoint</Application>
  <PresentationFormat>On-screen Show (4:3)</PresentationFormat>
  <Paragraphs>159</Paragraphs>
  <Slides>18</Slides>
  <Notes>18</Notes>
  <HiddenSlides>0</HiddenSlides>
  <MMClips>0</MMClips>
  <ScaleCrop>false</ScaleCrop>
  <HeadingPairs>
    <vt:vector size="4" baseType="variant">
      <vt:variant>
        <vt:lpstr>Theme</vt:lpstr>
      </vt:variant>
      <vt:variant>
        <vt:i4>2</vt:i4>
      </vt:variant>
      <vt:variant>
        <vt:lpstr>Slide Titles</vt:lpstr>
      </vt:variant>
      <vt:variant>
        <vt:i4>18</vt:i4>
      </vt:variant>
    </vt:vector>
  </HeadingPairs>
  <TitlesOfParts>
    <vt:vector size="20" baseType="lpstr">
      <vt:lpstr>1_Purple Template 1 Trebuchet</vt:lpstr>
      <vt:lpstr>White with Courier font for code slides</vt:lpstr>
      <vt:lpstr>啟應</vt:lpstr>
      <vt:lpstr>啟應-詩篇 118</vt:lpstr>
      <vt:lpstr>啟應-詩篇 118</vt:lpstr>
      <vt:lpstr>啟應-詩篇 118</vt:lpstr>
      <vt:lpstr>啟應-詩篇 118</vt:lpstr>
      <vt:lpstr>啟應-詩篇 118</vt:lpstr>
      <vt:lpstr>啟應-詩篇 118</vt:lpstr>
      <vt:lpstr>啟應-詩篇 118</vt:lpstr>
      <vt:lpstr>啟應-詩篇 118</vt:lpstr>
      <vt:lpstr>啟應-詩篇 118</vt:lpstr>
      <vt:lpstr>啟應-詩篇 118</vt:lpstr>
      <vt:lpstr>啟應-詩篇 118</vt:lpstr>
      <vt:lpstr>啟應-詩篇 118</vt:lpstr>
      <vt:lpstr>啟應-詩篇 118</vt:lpstr>
      <vt:lpstr>啟應-詩篇 118</vt:lpstr>
      <vt:lpstr>啟應-詩篇 118</vt:lpstr>
      <vt:lpstr>啟應-詩篇 118</vt:lpstr>
      <vt:lpstr>啟應-詩篇 118</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106</cp:revision>
  <dcterms:created xsi:type="dcterms:W3CDTF">2015-02-07T13:24:58Z</dcterms:created>
  <dcterms:modified xsi:type="dcterms:W3CDTF">2019-10-17T14:56:41Z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