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8"/>
  </p:notesMasterIdLst>
  <p:sldIdLst>
    <p:sldId id="280" r:id="rId4"/>
    <p:sldId id="296" r:id="rId5"/>
    <p:sldId id="313"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 xmlns:p14="http://schemas.microsoft.com/office/powerpoint/2010/main" val="2915309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915309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 xmlns:p14="http://schemas.microsoft.com/office/powerpoint/2010/main" val="2915309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 xmlns:p14="http://schemas.microsoft.com/office/powerpoint/2010/main" val="2126912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 xmlns:p14="http://schemas.microsoft.com/office/powerpoint/2010/main" val="926256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 xmlns:p14="http://schemas.microsoft.com/office/powerpoint/2010/main" val="1915476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 xmlns:p14="http://schemas.microsoft.com/office/powerpoint/2010/main" val="3129794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 xmlns:p14="http://schemas.microsoft.com/office/powerpoint/2010/main" val="2050993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 xmlns:p14="http://schemas.microsoft.com/office/powerpoint/2010/main" val="4023673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27</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28</a:t>
            </a:fld>
            <a:endParaRPr lang="en-US" dirty="0"/>
          </a:p>
        </p:txBody>
      </p:sp>
    </p:spTree>
    <p:extLst>
      <p:ext uri="{BB962C8B-B14F-4D97-AF65-F5344CB8AC3E}">
        <p14:creationId xmlns="" xmlns:p14="http://schemas.microsoft.com/office/powerpoint/2010/main" val="2126912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29</a:t>
            </a:fld>
            <a:endParaRPr lang="en-US" dirty="0"/>
          </a:p>
        </p:txBody>
      </p:sp>
    </p:spTree>
    <p:extLst>
      <p:ext uri="{BB962C8B-B14F-4D97-AF65-F5344CB8AC3E}">
        <p14:creationId xmlns="" xmlns:p14="http://schemas.microsoft.com/office/powerpoint/2010/main" val="926256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915309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30</a:t>
            </a:fld>
            <a:endParaRPr lang="en-US" dirty="0"/>
          </a:p>
        </p:txBody>
      </p:sp>
    </p:spTree>
    <p:extLst>
      <p:ext uri="{BB962C8B-B14F-4D97-AF65-F5344CB8AC3E}">
        <p14:creationId xmlns="" xmlns:p14="http://schemas.microsoft.com/office/powerpoint/2010/main" val="19154763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31</a:t>
            </a:fld>
            <a:endParaRPr lang="en-US" dirty="0"/>
          </a:p>
        </p:txBody>
      </p:sp>
    </p:spTree>
    <p:extLst>
      <p:ext uri="{BB962C8B-B14F-4D97-AF65-F5344CB8AC3E}">
        <p14:creationId xmlns="" xmlns:p14="http://schemas.microsoft.com/office/powerpoint/2010/main" val="31297945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32</a:t>
            </a:fld>
            <a:endParaRPr lang="en-US" dirty="0"/>
          </a:p>
        </p:txBody>
      </p:sp>
    </p:spTree>
    <p:extLst>
      <p:ext uri="{BB962C8B-B14F-4D97-AF65-F5344CB8AC3E}">
        <p14:creationId xmlns="" xmlns:p14="http://schemas.microsoft.com/office/powerpoint/2010/main" val="2050993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33</a:t>
            </a:fld>
            <a:endParaRPr lang="en-US" dirty="0"/>
          </a:p>
        </p:txBody>
      </p:sp>
    </p:spTree>
    <p:extLst>
      <p:ext uri="{BB962C8B-B14F-4D97-AF65-F5344CB8AC3E}">
        <p14:creationId xmlns="" xmlns:p14="http://schemas.microsoft.com/office/powerpoint/2010/main" val="40236739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34</a:t>
            </a:fld>
            <a:endParaRPr lang="en-US" dirty="0"/>
          </a:p>
        </p:txBody>
      </p:sp>
    </p:spTree>
    <p:extLst>
      <p:ext uri="{BB962C8B-B14F-4D97-AF65-F5344CB8AC3E}">
        <p14:creationId xmlns="" xmlns:p14="http://schemas.microsoft.com/office/powerpoint/2010/main" val="1685315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17712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10/24/2019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a:t>
            </a:r>
            <a:r>
              <a:rPr lang="zh-TW" altLang="en-US" u="sng" dirty="0" smtClean="0">
                <a:effectLst/>
                <a:latin typeface="楷体" panose="02010609060101010101" pitchFamily="49" charset="-122"/>
                <a:ea typeface="楷体" panose="02010609060101010101" pitchFamily="49" charset="-122"/>
              </a:rPr>
              <a:t>應</a:t>
            </a:r>
            <a:r>
              <a:rPr lang="en-US" altLang="zh-TW" u="sng" dirty="0" smtClean="0">
                <a:effectLst/>
                <a:latin typeface="楷体" panose="02010609060101010101" pitchFamily="49" charset="-122"/>
                <a:ea typeface="楷体" panose="02010609060101010101" pitchFamily="49" charset="-122"/>
              </a:rPr>
              <a:t>(</a:t>
            </a:r>
            <a:r>
              <a:rPr lang="zh-TW" altLang="en-US" u="sng" dirty="0" smtClean="0">
                <a:effectLst/>
                <a:latin typeface="楷体" panose="02010609060101010101" pitchFamily="49" charset="-122"/>
                <a:ea typeface="楷体" panose="02010609060101010101" pitchFamily="49" charset="-122"/>
              </a:rPr>
              <a:t>華</a:t>
            </a:r>
            <a:r>
              <a:rPr lang="en-US" altLang="zh-TW" u="sng" dirty="0" smtClean="0">
                <a:effectLst/>
                <a:latin typeface="楷体" panose="02010609060101010101" pitchFamily="49" charset="-122"/>
                <a:ea typeface="楷体" panose="02010609060101010101" pitchFamily="49" charset="-122"/>
              </a:rPr>
              <a:t>)</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119</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75438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求你叫我轉眼不看</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虛假，</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又叫我在你的道中</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生活。</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95400"/>
            <a:ext cx="78486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我在患難中</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因此得</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安慰。</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這話將我救活了；</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80010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我受苦是與我有益，</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為要使我學習你的律</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例。</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19200"/>
            <a:ext cx="80772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我若不是喜愛你的律</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法，</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早就在苦難中滅絕了！</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371600"/>
            <a:ext cx="79248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我何等愛慕你的律</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法，</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終日不住地思想。</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924800" cy="3231654"/>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你的話是我腳前的燈，</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是我路上的光。</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772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你的言語一解開就發</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出亮光，</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使愚人通達。</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95400"/>
            <a:ext cx="7772400" cy="3231654"/>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你的公義永遠長存；</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你的律法盡都真實。</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a:t>
            </a:r>
            <a:r>
              <a:rPr lang="zh-TW" altLang="en-US" u="sng" dirty="0" smtClean="0">
                <a:effectLst/>
                <a:latin typeface="楷体" panose="02010609060101010101" pitchFamily="49" charset="-122"/>
                <a:ea typeface="楷体" panose="02010609060101010101" pitchFamily="49" charset="-122"/>
              </a:rPr>
              <a:t>應</a:t>
            </a:r>
            <a:r>
              <a:rPr lang="en-US" altLang="zh-TW" u="sng" dirty="0" smtClean="0">
                <a:effectLst/>
                <a:latin typeface="楷体" panose="02010609060101010101" pitchFamily="49" charset="-122"/>
                <a:ea typeface="楷体" panose="02010609060101010101" pitchFamily="49" charset="-122"/>
              </a:rPr>
              <a:t>(</a:t>
            </a:r>
            <a:r>
              <a:rPr lang="zh-TW" altLang="en-US" u="sng" smtClean="0">
                <a:effectLst/>
                <a:latin typeface="楷体" panose="02010609060101010101" pitchFamily="49" charset="-122"/>
                <a:ea typeface="楷体" panose="02010609060101010101" pitchFamily="49" charset="-122"/>
              </a:rPr>
              <a:t>台</a:t>
            </a:r>
            <a:r>
              <a:rPr lang="en-US" altLang="zh-TW" u="sng" smtClean="0">
                <a:effectLst/>
                <a:latin typeface="楷体" panose="02010609060101010101" pitchFamily="49" charset="-122"/>
                <a:ea typeface="楷体" panose="02010609060101010101" pitchFamily="49" charset="-122"/>
              </a:rPr>
              <a:t>)</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119</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1"/>
            <a:ext cx="8382000" cy="577081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行為無通指責，</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生活遵行上主律法的人，</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latin typeface="楷体" pitchFamily="49" charset="-122"/>
                <a:ea typeface="楷体" pitchFamily="49" charset="-122"/>
              </a:rPr>
              <a:t>司會和會眾</a:t>
            </a:r>
            <a:endParaRPr lang="zh-TW" altLang="en-US"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齊</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此款人真有福氣</a:t>
            </a:r>
            <a:r>
              <a:rPr lang="en-US" altLang="zh-TW" sz="5000" dirty="0" smtClean="0">
                <a:latin typeface="楷体" pitchFamily="49" charset="-122"/>
                <a:ea typeface="楷体" pitchFamily="49" charset="-122"/>
              </a:rPr>
              <a:t>!</a:t>
            </a:r>
            <a:endParaRPr lang="zh-TW" altLang="en-US" sz="5000" dirty="0" smtClean="0">
              <a:latin typeface="楷体" pitchFamily="49" charset="-122"/>
              <a:ea typeface="楷体" pitchFamily="49" charset="-122"/>
            </a:endParaRPr>
          </a:p>
          <a:p>
            <a:pPr marL="0" indent="0">
              <a:buNone/>
            </a:pP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473990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1"/>
            <a:ext cx="7848600" cy="583852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行為完全、</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遵行耶和華律法的，</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latin typeface="楷体" pitchFamily="49" charset="-122"/>
                <a:ea typeface="楷体" pitchFamily="49" charset="-122"/>
              </a:rPr>
              <a:t>司會和會眾</a:t>
            </a:r>
            <a:endParaRPr lang="zh-TW" altLang="en-US"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齊</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這人便為有福！</a:t>
            </a:r>
            <a:endParaRPr lang="zh-TW" altLang="en-US" sz="5000" dirty="0" smtClean="0">
              <a:latin typeface="楷体" pitchFamily="49" charset="-122"/>
              <a:ea typeface="楷体" pitchFamily="49" charset="-122"/>
            </a:endParaRPr>
          </a:p>
          <a:p>
            <a:pPr marL="0" indent="0">
              <a:buNone/>
            </a:pP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47399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1"/>
            <a:ext cx="7924800" cy="577081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聽趁上主的教示，</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全心尋求祂的人，</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latin typeface="楷体" pitchFamily="49" charset="-122"/>
                <a:ea typeface="楷体" pitchFamily="49" charset="-122"/>
              </a:rPr>
              <a:t>司會和會眾</a:t>
            </a:r>
            <a:endParaRPr lang="zh-TW" altLang="en-US"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齊</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此款人真有福氣</a:t>
            </a:r>
            <a:r>
              <a:rPr lang="en-US" altLang="zh-TW" sz="5000" dirty="0" smtClean="0">
                <a:latin typeface="楷体" pitchFamily="49" charset="-122"/>
                <a:ea typeface="楷体" pitchFamily="49" charset="-122"/>
              </a:rPr>
              <a:t>!</a:t>
            </a:r>
            <a:endParaRPr lang="zh-TW" altLang="en-US" sz="5000" dirty="0" smtClean="0">
              <a:latin typeface="楷体" pitchFamily="49" charset="-122"/>
              <a:ea typeface="楷体" pitchFamily="49" charset="-122"/>
            </a:endParaRPr>
          </a:p>
          <a:p>
            <a:pPr marL="0" indent="0">
              <a:buNone/>
            </a:pP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473990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14300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少年人著按怎互生活</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純潔</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著遵行上主祢的話</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5884056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143000"/>
            <a:ext cx="83820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我欲全心尋</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求祢；</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求祢互我無偏離祢的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誡命。</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62386114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我將祢的話囥佇心內，</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才免犯罪得罪你</a:t>
            </a:r>
            <a:r>
              <a:rPr lang="zh-TW" altLang="zh-TW" sz="5400" dirty="0" smtClean="0">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1031178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求祢開我的目睭，</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互我看出祢律法的奇</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妙。</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10409614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我的心悲傷到欲碎去；</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求祢照祢的應允互我</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回復元氣。</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9163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求祢互我無行虛假的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道路；</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求祢施恩教示我祢的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律法。</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27579877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求祢互我意愛虛假，</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照祢的話賜我活命。</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佇患難中</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我得著安慰；</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對祢的應允</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我得著活</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命。</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5884056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我受管教對我有利益，</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互我通學習祢的規例。</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62386114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1"/>
            <a:ext cx="7924800" cy="577081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遵守他的法度、</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一心尋求他的，</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latin typeface="楷体" pitchFamily="49" charset="-122"/>
                <a:ea typeface="楷体" pitchFamily="49" charset="-122"/>
              </a:rPr>
              <a:t>司會和會眾</a:t>
            </a:r>
            <a:endParaRPr lang="zh-TW" altLang="en-US"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齊</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這人便為有福！</a:t>
            </a:r>
            <a:endParaRPr lang="zh-TW" altLang="en-US" sz="5000" dirty="0" smtClean="0">
              <a:latin typeface="楷体" pitchFamily="49" charset="-122"/>
              <a:ea typeface="楷体" pitchFamily="49" charset="-122"/>
            </a:endParaRPr>
          </a:p>
          <a:p>
            <a:pPr marL="0" indent="0">
              <a:buNone/>
            </a:pP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473990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29540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我若</a:t>
            </a:r>
            <a:r>
              <a:rPr lang="zh-TW" altLang="en-US" sz="5400" dirty="0" smtClean="0">
                <a:latin typeface="楷体" pitchFamily="49" charset="-122"/>
                <a:ea typeface="楷体" pitchFamily="49" charset="-122"/>
              </a:rPr>
              <a:t>拇</a:t>
            </a:r>
            <a:r>
              <a:rPr lang="zh-TW" altLang="zh-TW" sz="5400" dirty="0" smtClean="0">
                <a:latin typeface="楷体" pitchFamily="49" charset="-122"/>
                <a:ea typeface="楷体" pitchFamily="49" charset="-122"/>
              </a:rPr>
              <a:t>是意愛祢的律</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法，</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早就佇苦難中滅亡。</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1031178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我實在真意愛祢的律</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法，</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歸日愈唸愈想。</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10409614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祢的話是我腳前的燈，</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是我路上的光。</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9163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祢的話一下解釋就發</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出光，</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連戇直的人嘛會了解。</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27579877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祢的公義續到永遠；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祢的律法真實。</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576210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924800" cy="3231654"/>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這人不做非義的事，</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但遵行他的道。</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1944448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95400"/>
            <a:ext cx="80772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耶和華啊</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你曾將你</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的訓詞吩咐我們</a:t>
            </a:r>
            <a:r>
              <a:rPr lang="en-US" altLang="zh-TW" sz="5000" dirty="0" smtClean="0">
                <a:latin typeface="楷体" pitchFamily="49" charset="-122"/>
                <a:ea typeface="楷体" pitchFamily="49" charset="-122"/>
              </a:rPr>
              <a:t>,</a:t>
            </a: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為要我們殷勤遵守。</a:t>
            </a:r>
            <a:endParaRPr lang="en-US" altLang="zh-TW" sz="50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8486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我將你的話藏在心</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裡，</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免得我得罪你。</a:t>
            </a:r>
            <a:endParaRPr lang="en-US" altLang="zh-TW" sz="50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求你開我的眼睛，</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使我看出你律法中的</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奇妙。</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4676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我的心因愁苦而消</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化；</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求你照你的話使我</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堅立！</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78486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求你使我離開奸詐的</a:t>
            </a:r>
            <a:r>
              <a:rPr lang="en-US" altLang="zh-TW" sz="5000" dirty="0" smtClean="0">
                <a:latin typeface="楷体" pitchFamily="49" charset="-122"/>
                <a:ea typeface="楷体" pitchFamily="49" charset="-122"/>
              </a:rPr>
              <a:t>		 </a:t>
            </a:r>
            <a:r>
              <a:rPr lang="zh-TW" altLang="zh-TW" sz="5000" dirty="0" smtClean="0">
                <a:latin typeface="楷体" pitchFamily="49" charset="-122"/>
                <a:ea typeface="楷体" pitchFamily="49" charset="-122"/>
              </a:rPr>
              <a:t>道，</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開恩將你的律法賜給</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我！</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506</TotalTime>
  <Words>4408</Words>
  <Application>Microsoft Office PowerPoint</Application>
  <PresentationFormat>On-screen Show (4:3)</PresentationFormat>
  <Paragraphs>308</Paragraphs>
  <Slides>34</Slides>
  <Notes>34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1_Purple Template 1 Trebuchet</vt:lpstr>
      <vt:lpstr>White with Courier font for code slides</vt:lpstr>
      <vt:lpstr>啟應(華)</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啟應(台)</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111</cp:revision>
  <dcterms:created xsi:type="dcterms:W3CDTF">2015-02-07T13:24:58Z</dcterms:created>
  <dcterms:modified xsi:type="dcterms:W3CDTF">2019-10-24T18:26:29Z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