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1"/>
  </p:notesMasterIdLst>
  <p:sldIdLst>
    <p:sldId id="280" r:id="rId4"/>
    <p:sldId id="299" r:id="rId5"/>
    <p:sldId id="300" r:id="rId6"/>
    <p:sldId id="301" r:id="rId7"/>
    <p:sldId id="302" r:id="rId8"/>
    <p:sldId id="303" r:id="rId9"/>
    <p:sldId id="304" r:id="rId10"/>
    <p:sldId id="305" r:id="rId11"/>
    <p:sldId id="306" r:id="rId12"/>
    <p:sldId id="307" r:id="rId13"/>
    <p:sldId id="310" r:id="rId14"/>
    <p:sldId id="308" r:id="rId15"/>
    <p:sldId id="309" r:id="rId16"/>
    <p:sldId id="311" r:id="rId17"/>
    <p:sldId id="312" r:id="rId18"/>
    <p:sldId id="313" r:id="rId19"/>
    <p:sldId id="31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2" y="-5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12/5/2019 11:16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a:t>
            </a:r>
            <a:r>
              <a:rPr lang="en-US" altLang="zh-TW" sz="500" dirty="0" smtClean="0">
                <a:solidFill>
                  <a:srgbClr val="000000"/>
                </a:solidFill>
                <a:latin typeface="Trebuchet MS" pitchFamily="34" charset="0"/>
              </a:rPr>
              <a:t>40 </a:t>
            </a:r>
            <a:r>
              <a:rPr lang="zh-TW" altLang="en-US" sz="500" dirty="0" smtClean="0">
                <a:solidFill>
                  <a:srgbClr val="000000"/>
                </a:solidFill>
                <a:latin typeface="Trebuchet MS" pitchFamily="34" charset="0"/>
              </a:rPr>
              <a:t>下</a:t>
            </a:r>
            <a:r>
              <a:rPr lang="en-US" sz="500" dirty="0" smtClean="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 xmlns:p14="http://schemas.microsoft.com/office/powerpoint/2010/main" val="186705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TW" altLang="en-US" sz="5400" spc="-150" dirty="0" smtClean="0">
                <a:ln w="3175">
                  <a:noFill/>
                </a:ln>
                <a:solidFill>
                  <a:schemeClr val="tx1"/>
                </a:solidFill>
                <a:latin typeface="楷体" panose="02010609060101010101" pitchFamily="49" charset="-122"/>
                <a:ea typeface="楷体" panose="02010609060101010101" pitchFamily="49" charset="-122"/>
                <a:cs typeface="Arial" charset="0"/>
              </a:rPr>
              <a:t>以賽亞書</a:t>
            </a:r>
            <a:r>
              <a:rPr lang="zh-CN" altLang="en-US" sz="5400" spc="-150" dirty="0" smtClean="0">
                <a:ln w="3175">
                  <a:noFill/>
                </a:ln>
                <a:solidFill>
                  <a:schemeClr val="tx1"/>
                </a:solidFill>
                <a:latin typeface="楷体" panose="02010609060101010101" pitchFamily="49" charset="-122"/>
                <a:ea typeface="楷体" panose="02010609060101010101" pitchFamily="49" charset="-122"/>
                <a:cs typeface="Arial" charset="0"/>
              </a:rPr>
              <a:t> </a:t>
            </a:r>
            <a:r>
              <a:rPr lang="en-US" altLang="zh-TW" sz="5400" spc="-150" dirty="0" smtClean="0">
                <a:ln w="3175">
                  <a:noFill/>
                </a:ln>
                <a:solidFill>
                  <a:schemeClr val="tx1"/>
                </a:solidFill>
                <a:latin typeface="楷体" panose="02010609060101010101" pitchFamily="49" charset="-122"/>
                <a:ea typeface="楷体" panose="02010609060101010101" pitchFamily="49" charset="-122"/>
                <a:cs typeface="Arial" charset="0"/>
              </a:rPr>
              <a:t>40</a:t>
            </a:r>
            <a:endParaRPr lang="en-US" dirty="0">
              <a:solidFill>
                <a:schemeClr val="tx1"/>
              </a:solidFill>
            </a:endParaRPr>
          </a:p>
        </p:txBody>
      </p:sp>
    </p:spTree>
    <p:extLst>
      <p:ext uri="{BB962C8B-B14F-4D97-AF65-F5344CB8AC3E}">
        <p14:creationId xmlns="" xmlns:p14="http://schemas.microsoft.com/office/powerpoint/2010/main" val="377070983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著講：「人攏親像草，</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姻的榮光親像山野的花。</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3914918"/>
          </a:xfrm>
        </p:spPr>
        <p:txBody>
          <a:bodyPr/>
          <a:lstStyle/>
          <a:p>
            <a:pPr marL="0" indent="0" algn="ctr">
              <a:buNone/>
            </a:pPr>
            <a:r>
              <a:rPr lang="zh-TW" altLang="en-US" sz="4800" u="sng" dirty="0" smtClean="0">
                <a:latin typeface="標楷體" pitchFamily="65" charset="-120"/>
                <a:ea typeface="標楷體" pitchFamily="65" charset="-120"/>
              </a:rPr>
              <a:t>司會</a:t>
            </a:r>
            <a:endParaRPr lang="en-US" altLang="zh-TW" sz="4800" dirty="0" smtClean="0">
              <a:latin typeface="標楷體" pitchFamily="65" charset="-120"/>
              <a:ea typeface="標楷體" pitchFamily="65" charset="-120"/>
            </a:endParaRPr>
          </a:p>
          <a:p>
            <a:pPr marL="0" indent="0">
              <a:buNone/>
            </a:pP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啟</a:t>
            </a:r>
            <a:r>
              <a:rPr lang="en-US" altLang="zh-TW" sz="4800" dirty="0" smtClean="0">
                <a:latin typeface="標楷體" pitchFamily="65" charset="-120"/>
                <a:ea typeface="標楷體" pitchFamily="65" charset="-120"/>
              </a:rPr>
              <a:t>】</a:t>
            </a:r>
            <a:r>
              <a:rPr lang="zh-TW" altLang="zh-TW" sz="4800" dirty="0" smtClean="0">
                <a:latin typeface="標楷體" pitchFamily="65" charset="-120"/>
                <a:ea typeface="標楷體" pitchFamily="65" charset="-120"/>
              </a:rPr>
              <a:t>草會焦，花會謝， </a:t>
            </a:r>
            <a:endParaRPr lang="en-US" altLang="zh-TW" sz="4800" dirty="0" smtClean="0">
              <a:latin typeface="標楷體" pitchFamily="65" charset="-120"/>
              <a:ea typeface="標楷體" pitchFamily="65" charset="-120"/>
            </a:endParaRPr>
          </a:p>
          <a:p>
            <a:pPr marL="0" indent="0" algn="ctr">
              <a:buNone/>
            </a:pPr>
            <a:r>
              <a:rPr lang="zh-TW" altLang="en-US" sz="4800" u="sng" dirty="0" smtClean="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en-US" altLang="zh-TW" sz="4800" dirty="0">
                <a:solidFill>
                  <a:srgbClr val="FFFF00"/>
                </a:solidFill>
                <a:latin typeface="標楷體" pitchFamily="65" charset="-120"/>
                <a:ea typeface="標楷體" pitchFamily="65" charset="-120"/>
              </a:rPr>
              <a:t>【</a:t>
            </a:r>
            <a:r>
              <a:rPr lang="zh-TW" altLang="en-US" sz="4800" dirty="0" smtClean="0">
                <a:solidFill>
                  <a:srgbClr val="FFFF00"/>
                </a:solidFill>
                <a:latin typeface="標楷體" pitchFamily="65" charset="-120"/>
                <a:ea typeface="標楷體" pitchFamily="65" charset="-120"/>
              </a:rPr>
              <a:t>應</a:t>
            </a:r>
            <a:r>
              <a:rPr lang="en-US" altLang="zh-TW" sz="4800" dirty="0" smtClean="0">
                <a:solidFill>
                  <a:srgbClr val="FFFF00"/>
                </a:solidFill>
                <a:latin typeface="標楷體" pitchFamily="65" charset="-120"/>
                <a:ea typeface="標楷體" pitchFamily="65" charset="-120"/>
              </a:rPr>
              <a:t>】</a:t>
            </a:r>
            <a:r>
              <a:rPr lang="zh-TW" altLang="zh-TW" sz="4800" dirty="0" smtClean="0">
                <a:solidFill>
                  <a:srgbClr val="FFFF00"/>
                </a:solidFill>
                <a:latin typeface="標楷體" pitchFamily="65" charset="-120"/>
                <a:ea typeface="標楷體" pitchFamily="65" charset="-120"/>
              </a:rPr>
              <a:t>因為上主的氣吹佇頂面。</a:t>
            </a:r>
            <a:endParaRPr lang="en-US" altLang="zh-TW" sz="4800" dirty="0" smtClean="0">
              <a:solidFill>
                <a:srgbClr val="FFFF00"/>
              </a:solidFill>
              <a:latin typeface="標楷體" pitchFamily="65" charset="-120"/>
              <a:ea typeface="標楷體" pitchFamily="65" charset="-120"/>
            </a:endParaRPr>
          </a:p>
          <a:p>
            <a:pPr marL="0" indent="0">
              <a:buNone/>
            </a:pPr>
            <a:r>
              <a:rPr lang="zh-TW" altLang="zh-TW" sz="4800" dirty="0" smtClean="0">
                <a:latin typeface="標楷體" pitchFamily="65" charset="-120"/>
                <a:ea typeface="標楷體" pitchFamily="65" charset="-120"/>
              </a:rPr>
              <a:t>【</a:t>
            </a:r>
            <a:r>
              <a:rPr lang="zh-TW" altLang="zh-TW" sz="4800" b="1" dirty="0" smtClean="0">
                <a:latin typeface="標楷體" pitchFamily="65" charset="-120"/>
                <a:ea typeface="標楷體" pitchFamily="65" charset="-120"/>
              </a:rPr>
              <a:t>齊</a:t>
            </a:r>
            <a:r>
              <a:rPr lang="zh-TW" altLang="zh-TW" sz="4800" dirty="0" smtClean="0">
                <a:latin typeface="標楷體" pitchFamily="65" charset="-120"/>
                <a:ea typeface="標楷體" pitchFamily="65" charset="-120"/>
              </a:rPr>
              <a:t>】人攏真正會親像草。</a:t>
            </a:r>
            <a:endParaRPr lang="en-US" altLang="zh-TW" sz="4800" dirty="0" smtClean="0">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草會焦，花會謝，</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en-US" altLang="zh-TW" sz="5400" dirty="0" smtClean="0">
                <a:solidFill>
                  <a:srgbClr val="FFFF00"/>
                </a:solidFill>
              </a:rPr>
              <a:t> M̍</a:t>
            </a:r>
            <a:r>
              <a:rPr lang="zh-TW" altLang="zh-TW" sz="5400" dirty="0" smtClean="0">
                <a:solidFill>
                  <a:srgbClr val="FFFF00"/>
                </a:solidFill>
                <a:latin typeface="標楷體" pitchFamily="65" charset="-120"/>
                <a:ea typeface="標楷體" pitchFamily="65" charset="-120"/>
              </a:rPr>
              <a:t>拘咱上帝的話永遠未改變。」</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報好消息互錫安的人啊，著上高山；</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報好消息互耶路撒冷的人啊，著大聲喝。</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著大聲喝，</a:t>
            </a:r>
            <a:r>
              <a:rPr lang="zh-TW" altLang="en-US" sz="5400" dirty="0" smtClean="0">
                <a:latin typeface="標楷體" pitchFamily="65" charset="-120"/>
                <a:ea typeface="標楷體" pitchFamily="65" charset="-120"/>
              </a:rPr>
              <a:t>呣</a:t>
            </a:r>
            <a:r>
              <a:rPr lang="zh-TW" altLang="zh-TW" sz="5400" dirty="0" smtClean="0">
                <a:latin typeface="標楷體" pitchFamily="65" charset="-120"/>
                <a:ea typeface="標楷體" pitchFamily="65" charset="-120"/>
              </a:rPr>
              <a:t>免驚，</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對猶大的城講：恁的上帝來啦</a:t>
            </a:r>
            <a:r>
              <a:rPr lang="en-US" altLang="zh-TW" sz="5400" dirty="0" smtClean="0">
                <a:solidFill>
                  <a:srgbClr val="FFFF00"/>
                </a:solidFill>
                <a:latin typeface="標楷體" pitchFamily="65" charset="-120"/>
                <a:ea typeface="標楷體" pitchFamily="65" charset="-120"/>
              </a:rPr>
              <a:t>!</a:t>
            </a: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看，至高的上主欲帶來大權能來臨，</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欲用權力治理；</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看，祂搶轉來的人欲及祂做伙來，</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祂拯救的子民行佇祂頭前。</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807470"/>
          </a:xfrm>
        </p:spPr>
        <p:txBody>
          <a:bodyPr/>
          <a:lstStyle/>
          <a:p>
            <a:pPr marL="0" indent="0" algn="ctr">
              <a:buNone/>
            </a:pPr>
            <a:r>
              <a:rPr lang="zh-TW" altLang="en-US" sz="4400" u="sng" dirty="0" smtClean="0">
                <a:latin typeface="標楷體" pitchFamily="65" charset="-120"/>
                <a:ea typeface="標楷體" pitchFamily="65" charset="-120"/>
              </a:rPr>
              <a:t>司會</a:t>
            </a:r>
            <a:endParaRPr lang="en-US" altLang="zh-TW" sz="4400" dirty="0" smtClean="0">
              <a:latin typeface="標楷體" pitchFamily="65" charset="-120"/>
              <a:ea typeface="標楷體" pitchFamily="65" charset="-120"/>
            </a:endParaRPr>
          </a:p>
          <a:p>
            <a:pPr marL="0" indent="0">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啟</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祂欲親像牧者顧祂的羊群，</a:t>
            </a:r>
            <a:endParaRPr lang="en-US" altLang="zh-TW" sz="4400" dirty="0" smtClean="0">
              <a:latin typeface="標楷體" pitchFamily="65" charset="-120"/>
              <a:ea typeface="標楷體" pitchFamily="65" charset="-120"/>
            </a:endParaRPr>
          </a:p>
          <a:p>
            <a:pPr marL="0" indent="0" algn="ctr">
              <a:buNone/>
            </a:pPr>
            <a:r>
              <a:rPr lang="zh-TW" altLang="en-US" sz="4400" u="sng" dirty="0" smtClean="0">
                <a:solidFill>
                  <a:srgbClr val="FFFF00"/>
                </a:solidFill>
                <a:latin typeface="標楷體" pitchFamily="65" charset="-120"/>
                <a:ea typeface="標楷體" pitchFamily="65" charset="-120"/>
              </a:rPr>
              <a:t>會眾</a:t>
            </a:r>
            <a:endParaRPr lang="zh-TW" altLang="en-US" sz="4400" dirty="0">
              <a:solidFill>
                <a:srgbClr val="FFFF00"/>
              </a:solidFill>
              <a:latin typeface="標楷體" pitchFamily="65" charset="-120"/>
              <a:ea typeface="標楷體" pitchFamily="65" charset="-120"/>
            </a:endParaRPr>
          </a:p>
          <a:p>
            <a:pPr marL="0" indent="0">
              <a:buNone/>
            </a:pPr>
            <a:r>
              <a:rPr lang="en-US" altLang="zh-TW" sz="4400" dirty="0">
                <a:solidFill>
                  <a:srgbClr val="FFFF00"/>
                </a:solidFill>
                <a:latin typeface="標楷體" pitchFamily="65" charset="-120"/>
                <a:ea typeface="標楷體" pitchFamily="65" charset="-120"/>
              </a:rPr>
              <a:t>【</a:t>
            </a:r>
            <a:r>
              <a:rPr lang="zh-TW" altLang="en-US" sz="4400" dirty="0" smtClean="0">
                <a:solidFill>
                  <a:srgbClr val="FFFF00"/>
                </a:solidFill>
                <a:latin typeface="標楷體" pitchFamily="65" charset="-120"/>
                <a:ea typeface="標楷體" pitchFamily="65" charset="-120"/>
              </a:rPr>
              <a:t>應</a:t>
            </a:r>
            <a:r>
              <a:rPr lang="en-US" altLang="zh-TW" sz="4400" dirty="0" smtClean="0">
                <a:solidFill>
                  <a:srgbClr val="FFFF00"/>
                </a:solidFill>
                <a:latin typeface="標楷體" pitchFamily="65" charset="-120"/>
                <a:ea typeface="標楷體" pitchFamily="65" charset="-120"/>
              </a:rPr>
              <a:t>】</a:t>
            </a:r>
            <a:r>
              <a:rPr lang="zh-TW" altLang="zh-TW" sz="4400" dirty="0" smtClean="0">
                <a:solidFill>
                  <a:srgbClr val="FFFF00"/>
                </a:solidFill>
                <a:latin typeface="標楷體" pitchFamily="65" charset="-120"/>
                <a:ea typeface="標楷體" pitchFamily="65" charset="-120"/>
              </a:rPr>
              <a:t>欲用手抱羊仔子，抱佇胸前；</a:t>
            </a:r>
            <a:endParaRPr lang="en-US" altLang="zh-TW" sz="4400" dirty="0" smtClean="0">
              <a:solidFill>
                <a:srgbClr val="FFFF00"/>
              </a:solidFill>
              <a:latin typeface="標楷體" pitchFamily="65" charset="-120"/>
              <a:ea typeface="標楷體" pitchFamily="65" charset="-120"/>
            </a:endParaRPr>
          </a:p>
          <a:p>
            <a:pPr marL="0" indent="0">
              <a:buNone/>
            </a:pPr>
            <a:r>
              <a:rPr lang="zh-TW" altLang="zh-TW" sz="4400" dirty="0" smtClean="0">
                <a:latin typeface="標楷體" pitchFamily="65" charset="-120"/>
                <a:ea typeface="標楷體" pitchFamily="65" charset="-120"/>
              </a:rPr>
              <a:t>【</a:t>
            </a:r>
            <a:r>
              <a:rPr lang="zh-TW" altLang="zh-TW" sz="4400" b="1" dirty="0" smtClean="0">
                <a:latin typeface="標楷體" pitchFamily="65" charset="-120"/>
                <a:ea typeface="標楷體" pitchFamily="65" charset="-120"/>
              </a:rPr>
              <a:t>齊</a:t>
            </a:r>
            <a:r>
              <a:rPr lang="zh-TW" altLang="zh-TW" sz="4400" dirty="0" smtClean="0">
                <a:latin typeface="標楷體" pitchFamily="65" charset="-120"/>
                <a:ea typeface="標楷體" pitchFamily="65" charset="-120"/>
              </a:rPr>
              <a:t>】祂欲導許個互羊仔吸奶的羊母勻勻仔</a:t>
            </a:r>
            <a:r>
              <a:rPr lang="en-US" altLang="zh-TW" sz="4400" dirty="0" smtClean="0"/>
              <a:t>(</a:t>
            </a:r>
            <a:r>
              <a:rPr lang="en-US" altLang="zh-TW" sz="4400" dirty="0" err="1" smtClean="0"/>
              <a:t>ûn</a:t>
            </a:r>
            <a:r>
              <a:rPr lang="en-US" altLang="zh-TW" sz="4400" dirty="0" smtClean="0"/>
              <a:t>-</a:t>
            </a:r>
            <a:r>
              <a:rPr lang="en-US" altLang="zh-TW" sz="4400" dirty="0" err="1" smtClean="0"/>
              <a:t>ûn</a:t>
            </a:r>
            <a:r>
              <a:rPr lang="en-US" altLang="zh-TW" sz="4400" dirty="0" smtClean="0"/>
              <a:t>-á)</a:t>
            </a:r>
            <a:r>
              <a:rPr lang="zh-TW" altLang="zh-TW" sz="4400" dirty="0" smtClean="0">
                <a:latin typeface="標楷體" pitchFamily="65" charset="-120"/>
                <a:ea typeface="標楷體" pitchFamily="65" charset="-120"/>
              </a:rPr>
              <a:t>行。</a:t>
            </a:r>
            <a:endParaRPr lang="en-US" altLang="zh-TW" sz="4400" dirty="0" smtClean="0">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238083"/>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恁的上帝講：</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「著安慰，安慰我的子民</a:t>
            </a:r>
            <a:r>
              <a:rPr lang="en-US" altLang="zh-TW" sz="5400" dirty="0" smtClean="0">
                <a:solidFill>
                  <a:srgbClr val="FFFF00"/>
                </a:solidFill>
                <a:latin typeface="標楷體" pitchFamily="65" charset="-120"/>
                <a:ea typeface="標楷體" pitchFamily="65" charset="-120"/>
              </a:rPr>
              <a:t>!</a:t>
            </a: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著溫柔對耶路撒冷宣佈：</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姻受壓迫勞苦的日子已經滿，</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姻的罪債已經還清楚；</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因為著家己的罪已經受著上主加倍的刑罰。」</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有聲喝講：「著佇曠野準備上主的路，</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佇荒埔修平咱的上帝的大路。</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逐個山谷攏欲填互淀</a:t>
            </a:r>
            <a:r>
              <a:rPr lang="en-US" altLang="zh-TW" sz="5400" dirty="0" smtClean="0"/>
              <a:t>(</a:t>
            </a:r>
            <a:r>
              <a:rPr lang="en-US" altLang="zh-TW" sz="5400" dirty="0" err="1" smtClean="0"/>
              <a:t>tīⁿ</a:t>
            </a:r>
            <a:r>
              <a:rPr lang="en-US" altLang="zh-TW" sz="5400" dirty="0" smtClean="0"/>
              <a:t>)</a:t>
            </a:r>
            <a:r>
              <a:rPr lang="zh-TW" altLang="zh-TW" sz="5400" dirty="0" smtClean="0"/>
              <a:t>，</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大細的山頭攏欲掘</a:t>
            </a:r>
            <a:r>
              <a:rPr lang="en-US" altLang="zh-TW" sz="5400" dirty="0" smtClean="0">
                <a:solidFill>
                  <a:srgbClr val="FFFF00"/>
                </a:solidFill>
                <a:latin typeface="標楷體" pitchFamily="65" charset="-120"/>
                <a:ea typeface="標楷體" pitchFamily="65" charset="-120"/>
              </a:rPr>
              <a:t>(</a:t>
            </a:r>
            <a:r>
              <a:rPr lang="en-US" altLang="zh-TW" sz="5400" dirty="0" err="1" smtClean="0">
                <a:solidFill>
                  <a:srgbClr val="FFFF00"/>
                </a:solidFill>
                <a:latin typeface="標楷體" pitchFamily="65" charset="-120"/>
                <a:ea typeface="標楷體" pitchFamily="65" charset="-120"/>
              </a:rPr>
              <a:t>ku̍t</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互低；</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彎越</a:t>
            </a:r>
            <a:r>
              <a:rPr lang="en-US" altLang="zh-TW" sz="5400" dirty="0" smtClean="0"/>
              <a:t>(</a:t>
            </a:r>
            <a:r>
              <a:rPr lang="en-US" altLang="zh-TW" sz="5400" dirty="0" err="1" smtClean="0"/>
              <a:t>Oan</a:t>
            </a:r>
            <a:r>
              <a:rPr lang="en-US" altLang="zh-TW" sz="5400" dirty="0" smtClean="0"/>
              <a:t>-oat)</a:t>
            </a:r>
            <a:r>
              <a:rPr lang="zh-TW" altLang="zh-TW" sz="5400" dirty="0" smtClean="0">
                <a:latin typeface="標楷體" pitchFamily="65" charset="-120"/>
                <a:ea typeface="標楷體" pitchFamily="65" charset="-120"/>
              </a:rPr>
              <a:t>的欲改互直。</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嵁硈</a:t>
            </a:r>
            <a:r>
              <a:rPr lang="en-US" altLang="zh-TW" sz="5400" dirty="0" smtClean="0">
                <a:solidFill>
                  <a:srgbClr val="FFFF00"/>
                </a:solidFill>
              </a:rPr>
              <a:t>(</a:t>
            </a:r>
            <a:r>
              <a:rPr lang="en-US" altLang="zh-TW" sz="5400" dirty="0" err="1" smtClean="0">
                <a:solidFill>
                  <a:srgbClr val="FFFF00"/>
                </a:solidFill>
              </a:rPr>
              <a:t>Khâm-khia̍t</a:t>
            </a:r>
            <a:r>
              <a:rPr lang="en-US" altLang="zh-TW" sz="5400" dirty="0" smtClean="0">
                <a:solidFill>
                  <a:srgbClr val="FFFF00"/>
                </a:solidFill>
              </a:rPr>
              <a:t>)</a:t>
            </a:r>
            <a:r>
              <a:rPr lang="zh-TW" altLang="zh-TW" sz="5400" dirty="0" smtClean="0">
                <a:solidFill>
                  <a:srgbClr val="FFFF00"/>
                </a:solidFill>
                <a:latin typeface="標楷體" pitchFamily="65" charset="-120"/>
                <a:ea typeface="標楷體" pitchFamily="65" charset="-120"/>
              </a:rPr>
              <a:t>的欲修互平。</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3914918"/>
          </a:xfrm>
        </p:spPr>
        <p:txBody>
          <a:bodyPr/>
          <a:lstStyle/>
          <a:p>
            <a:pPr marL="0" indent="0" algn="ctr">
              <a:buNone/>
            </a:pPr>
            <a:r>
              <a:rPr lang="zh-TW" altLang="en-US" sz="4800" u="sng" dirty="0" smtClean="0">
                <a:latin typeface="標楷體" pitchFamily="65" charset="-120"/>
                <a:ea typeface="標楷體" pitchFamily="65" charset="-120"/>
              </a:rPr>
              <a:t>司會</a:t>
            </a:r>
            <a:endParaRPr lang="en-US" altLang="zh-TW" sz="4800" dirty="0" smtClean="0">
              <a:latin typeface="標楷體" pitchFamily="65" charset="-120"/>
              <a:ea typeface="標楷體" pitchFamily="65" charset="-120"/>
            </a:endParaRPr>
          </a:p>
          <a:p>
            <a:pPr marL="0" indent="0">
              <a:buNone/>
            </a:pP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啟</a:t>
            </a:r>
            <a:r>
              <a:rPr lang="en-US" altLang="zh-TW" sz="4800" dirty="0" smtClean="0">
                <a:latin typeface="標楷體" pitchFamily="65" charset="-120"/>
                <a:ea typeface="標楷體" pitchFamily="65" charset="-120"/>
              </a:rPr>
              <a:t>】</a:t>
            </a:r>
            <a:r>
              <a:rPr lang="zh-TW" altLang="zh-TW" sz="4800" dirty="0" smtClean="0">
                <a:latin typeface="標楷體" pitchFamily="65" charset="-120"/>
                <a:ea typeface="標楷體" pitchFamily="65" charset="-120"/>
              </a:rPr>
              <a:t>上主的榮光一定顯現；</a:t>
            </a:r>
            <a:endParaRPr lang="en-US" altLang="zh-TW" sz="4800" dirty="0" smtClean="0">
              <a:latin typeface="標楷體" pitchFamily="65" charset="-120"/>
              <a:ea typeface="標楷體" pitchFamily="65" charset="-120"/>
            </a:endParaRPr>
          </a:p>
          <a:p>
            <a:pPr marL="0" indent="0" algn="ctr">
              <a:buNone/>
            </a:pPr>
            <a:r>
              <a:rPr lang="zh-TW" altLang="en-US" sz="4800" u="sng" dirty="0" smtClean="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en-US" altLang="zh-TW" sz="4800" dirty="0">
                <a:solidFill>
                  <a:srgbClr val="FFFF00"/>
                </a:solidFill>
                <a:latin typeface="標楷體" pitchFamily="65" charset="-120"/>
                <a:ea typeface="標楷體" pitchFamily="65" charset="-120"/>
              </a:rPr>
              <a:t>【</a:t>
            </a:r>
            <a:r>
              <a:rPr lang="zh-TW" altLang="en-US" sz="4800" dirty="0" smtClean="0">
                <a:solidFill>
                  <a:srgbClr val="FFFF00"/>
                </a:solidFill>
                <a:latin typeface="標楷體" pitchFamily="65" charset="-120"/>
                <a:ea typeface="標楷體" pitchFamily="65" charset="-120"/>
              </a:rPr>
              <a:t>應</a:t>
            </a:r>
            <a:r>
              <a:rPr lang="en-US" altLang="zh-TW" sz="4800" dirty="0" smtClean="0">
                <a:solidFill>
                  <a:srgbClr val="FFFF00"/>
                </a:solidFill>
                <a:latin typeface="標楷體" pitchFamily="65" charset="-120"/>
                <a:ea typeface="標楷體" pitchFamily="65" charset="-120"/>
              </a:rPr>
              <a:t>】</a:t>
            </a:r>
            <a:r>
              <a:rPr lang="zh-TW" altLang="zh-TW" sz="4800" dirty="0" smtClean="0">
                <a:solidFill>
                  <a:srgbClr val="FFFF00"/>
                </a:solidFill>
                <a:latin typeface="標楷體" pitchFamily="65" charset="-120"/>
                <a:ea typeface="標楷體" pitchFamily="65" charset="-120"/>
              </a:rPr>
              <a:t>所有的人攏會看見。」</a:t>
            </a:r>
            <a:endParaRPr lang="en-US" altLang="zh-TW" sz="4800" dirty="0" smtClean="0">
              <a:solidFill>
                <a:srgbClr val="FFFF00"/>
              </a:solidFill>
              <a:latin typeface="標楷體" pitchFamily="65" charset="-120"/>
              <a:ea typeface="標楷體" pitchFamily="65" charset="-120"/>
            </a:endParaRPr>
          </a:p>
          <a:p>
            <a:pPr marL="0" indent="0">
              <a:buNone/>
            </a:pPr>
            <a:r>
              <a:rPr lang="zh-TW" altLang="zh-TW" sz="4800" dirty="0" smtClean="0">
                <a:solidFill>
                  <a:srgbClr val="00B050"/>
                </a:solidFill>
                <a:latin typeface="標楷體" pitchFamily="65" charset="-120"/>
                <a:ea typeface="標楷體" pitchFamily="65" charset="-120"/>
              </a:rPr>
              <a:t>【</a:t>
            </a:r>
            <a:r>
              <a:rPr lang="zh-TW" altLang="zh-TW" sz="4800" b="1" dirty="0" smtClean="0">
                <a:solidFill>
                  <a:srgbClr val="00B050"/>
                </a:solidFill>
                <a:latin typeface="標楷體" pitchFamily="65" charset="-120"/>
                <a:ea typeface="標楷體" pitchFamily="65" charset="-120"/>
              </a:rPr>
              <a:t>齊</a:t>
            </a:r>
            <a:r>
              <a:rPr lang="zh-TW" altLang="zh-TW" sz="4800" dirty="0" smtClean="0">
                <a:solidFill>
                  <a:srgbClr val="00B050"/>
                </a:solidFill>
                <a:latin typeface="標楷體" pitchFamily="65" charset="-120"/>
                <a:ea typeface="標楷體" pitchFamily="65" charset="-120"/>
              </a:rPr>
              <a:t>】上主有按呢親嘴宣佈。</a:t>
            </a:r>
            <a:endParaRPr lang="en-US" altLang="zh-TW" sz="4800" dirty="0" smtClean="0">
              <a:solidFill>
                <a:srgbClr val="00B05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TW" altLang="en-US" sz="5400" dirty="0" smtClean="0">
                <a:effectLst/>
                <a:latin typeface="楷体" panose="02010609060101010101" pitchFamily="49" charset="-122"/>
                <a:ea typeface="楷体" panose="02010609060101010101" pitchFamily="49" charset="-122"/>
              </a:rPr>
              <a:t>以賽亞書</a:t>
            </a:r>
            <a:r>
              <a:rPr lang="zh-CN" altLang="en-US" sz="5400" dirty="0" smtClean="0">
                <a:effectLst/>
                <a:latin typeface="楷体" panose="02010609060101010101" pitchFamily="49" charset="-122"/>
                <a:ea typeface="楷体" panose="02010609060101010101" pitchFamily="49" charset="-122"/>
              </a:rPr>
              <a:t> </a:t>
            </a:r>
            <a:r>
              <a:rPr lang="en-US" altLang="zh-TW" sz="5400" dirty="0" smtClean="0">
                <a:effectLst/>
                <a:latin typeface="楷体" panose="02010609060101010101" pitchFamily="49" charset="-122"/>
                <a:ea typeface="楷体" panose="02010609060101010101" pitchFamily="49" charset="-122"/>
              </a:rPr>
              <a:t>40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0"/>
            <a:ext cx="8077200" cy="4985980"/>
          </a:xfrm>
        </p:spPr>
        <p:txBody>
          <a:bodyPr/>
          <a:lstStyle/>
          <a:p>
            <a:pPr marL="0" indent="0" algn="ctr">
              <a:buNone/>
            </a:pPr>
            <a:r>
              <a:rPr lang="zh-TW" altLang="en-US" sz="5400" u="sng" dirty="0" smtClean="0">
                <a:latin typeface="標楷體" pitchFamily="65" charset="-120"/>
                <a:ea typeface="標楷體" pitchFamily="65" charset="-120"/>
              </a:rPr>
              <a:t>司會</a:t>
            </a:r>
            <a:endParaRPr lang="en-US" altLang="zh-TW" sz="5400" dirty="0" smtClean="0">
              <a:latin typeface="標楷體" pitchFamily="65" charset="-120"/>
              <a:ea typeface="標楷體" pitchFamily="65" charset="-120"/>
            </a:endParaRPr>
          </a:p>
          <a:p>
            <a:pPr marL="0" indent="0">
              <a:buNone/>
            </a:pPr>
            <a:r>
              <a:rPr lang="en-US" altLang="zh-TW" sz="5400" dirty="0" smtClean="0">
                <a:latin typeface="標楷體" pitchFamily="65" charset="-120"/>
                <a:ea typeface="標楷體" pitchFamily="65" charset="-120"/>
              </a:rPr>
              <a:t>【</a:t>
            </a:r>
            <a:r>
              <a:rPr lang="zh-TW" altLang="en-US" sz="5400" dirty="0" smtClean="0">
                <a:latin typeface="標楷體" pitchFamily="65" charset="-120"/>
                <a:ea typeface="標楷體" pitchFamily="65" charset="-120"/>
              </a:rPr>
              <a:t>啟</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有聲講：「你著宣佈</a:t>
            </a:r>
            <a:r>
              <a:rPr lang="en-US" altLang="zh-TW" sz="5400" dirty="0" smtClean="0">
                <a:latin typeface="標楷體" pitchFamily="65" charset="-120"/>
                <a:ea typeface="標楷體" pitchFamily="65" charset="-120"/>
              </a:rPr>
              <a:t>!</a:t>
            </a:r>
            <a:r>
              <a:rPr lang="zh-TW" altLang="zh-TW" sz="5400" dirty="0" smtClean="0">
                <a:latin typeface="標楷體" pitchFamily="65" charset="-120"/>
                <a:ea typeface="標楷體" pitchFamily="65" charset="-120"/>
              </a:rPr>
              <a:t>」</a:t>
            </a:r>
            <a:endParaRPr lang="en-US" altLang="zh-TW" sz="5400" dirty="0" smtClean="0">
              <a:latin typeface="標楷體" pitchFamily="65" charset="-120"/>
              <a:ea typeface="標楷體" pitchFamily="65" charset="-120"/>
            </a:endParaRPr>
          </a:p>
          <a:p>
            <a:pPr marL="0" indent="0" algn="ctr">
              <a:buNone/>
            </a:pPr>
            <a:r>
              <a:rPr lang="zh-TW" altLang="en-US" sz="5400" u="sng" dirty="0" smtClean="0">
                <a:solidFill>
                  <a:srgbClr val="FFFF00"/>
                </a:solidFill>
                <a:latin typeface="標楷體" pitchFamily="65" charset="-120"/>
                <a:ea typeface="標楷體" pitchFamily="65" charset="-120"/>
              </a:rPr>
              <a:t>會眾</a:t>
            </a:r>
            <a:endParaRPr lang="zh-TW" altLang="en-US" sz="5400" dirty="0">
              <a:solidFill>
                <a:srgbClr val="FFFF00"/>
              </a:solidFill>
              <a:latin typeface="標楷體" pitchFamily="65" charset="-120"/>
              <a:ea typeface="標楷體" pitchFamily="65" charset="-120"/>
            </a:endParaRPr>
          </a:p>
          <a:p>
            <a:pPr marL="0" indent="0">
              <a:buNone/>
            </a:pPr>
            <a:r>
              <a:rPr lang="en-US" altLang="zh-TW" sz="5400" dirty="0">
                <a:solidFill>
                  <a:srgbClr val="FFFF00"/>
                </a:solidFill>
                <a:latin typeface="標楷體" pitchFamily="65" charset="-120"/>
                <a:ea typeface="標楷體" pitchFamily="65" charset="-120"/>
              </a:rPr>
              <a:t>【</a:t>
            </a:r>
            <a:r>
              <a:rPr lang="zh-TW" altLang="en-US" sz="5400" dirty="0" smtClean="0">
                <a:solidFill>
                  <a:srgbClr val="FFFF00"/>
                </a:solidFill>
                <a:latin typeface="標楷體" pitchFamily="65" charset="-120"/>
                <a:ea typeface="標楷體" pitchFamily="65" charset="-120"/>
              </a:rPr>
              <a:t>應</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我講：「欲宣佈甚麼</a:t>
            </a:r>
            <a:r>
              <a:rPr lang="en-US" altLang="zh-TW" sz="5400" dirty="0" smtClean="0">
                <a:solidFill>
                  <a:srgbClr val="FFFF00"/>
                </a:solidFill>
                <a:latin typeface="標楷體" pitchFamily="65" charset="-120"/>
                <a:ea typeface="標楷體" pitchFamily="65" charset="-120"/>
              </a:rPr>
              <a:t>?</a:t>
            </a:r>
            <a:r>
              <a:rPr lang="zh-TW" altLang="zh-TW" sz="5400" dirty="0" smtClean="0">
                <a:solidFill>
                  <a:srgbClr val="FFFF00"/>
                </a:solidFill>
                <a:latin typeface="標楷體" pitchFamily="65" charset="-120"/>
                <a:ea typeface="標楷體" pitchFamily="65" charset="-120"/>
              </a:rPr>
              <a:t>」</a:t>
            </a:r>
            <a:endParaRPr lang="en-US" altLang="zh-TW" sz="5400" dirty="0" smtClean="0">
              <a:solidFill>
                <a:srgbClr val="FFFF00"/>
              </a:solidFill>
              <a:latin typeface="標楷體" pitchFamily="65" charset="-120"/>
              <a:ea typeface="標楷體" pitchFamily="65" charset="-120"/>
            </a:endParaRPr>
          </a:p>
        </p:txBody>
      </p:sp>
    </p:spTree>
    <p:extLst>
      <p:ext uri="{BB962C8B-B14F-4D97-AF65-F5344CB8AC3E}">
        <p14:creationId xmlns="" xmlns:p14="http://schemas.microsoft.com/office/powerpoint/2010/main" val="96778149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582</TotalTime>
  <Words>2497</Words>
  <Application>Microsoft Office PowerPoint</Application>
  <PresentationFormat>On-screen Show (4:3)</PresentationFormat>
  <Paragraphs>153</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1_Purple Template 1 Trebuchet</vt:lpstr>
      <vt:lpstr>White with Courier font for code slides</vt:lpstr>
      <vt:lpstr>啟應</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lpstr>啟應-以賽亞書 40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125</cp:revision>
  <dcterms:created xsi:type="dcterms:W3CDTF">2015-02-07T13:24:58Z</dcterms:created>
  <dcterms:modified xsi:type="dcterms:W3CDTF">2019-12-06T04:17:33Z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