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8"/>
  </p:notesMasterIdLst>
  <p:sldIdLst>
    <p:sldId id="280"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2.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3/23/2019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3000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3/23/2019 3:51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948715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590800"/>
            <a:ext cx="8382000" cy="2057400"/>
          </a:xfrm>
        </p:spPr>
        <p:txBody>
          <a:bodyPr/>
          <a:lstStyle/>
          <a:p>
            <a:pPr>
              <a:lnSpc>
                <a:spcPct val="100000"/>
              </a:lnSpc>
            </a:pPr>
            <a:r>
              <a:rPr lang="zh-TW" altLang="en-US" dirty="0" smtClean="0">
                <a:effectLst/>
                <a:ea typeface="楷体" panose="02010609060101010101" pitchFamily="49" charset="-122"/>
              </a:rPr>
              <a:t>路加福音 </a:t>
            </a:r>
            <a:r>
              <a:rPr lang="en-US" altLang="zh-TW" dirty="0" smtClean="0">
                <a:effectLst/>
                <a:ea typeface="楷体" panose="02010609060101010101" pitchFamily="49" charset="-122"/>
              </a:rPr>
              <a:t>Luke         14:25-33</a:t>
            </a:r>
            <a:br>
              <a:rPr lang="en-US" altLang="zh-TW" dirty="0" smtClean="0">
                <a:effectLst/>
                <a:ea typeface="楷体" panose="02010609060101010101" pitchFamily="49" charset="-122"/>
              </a:rPr>
            </a:br>
            <a:r>
              <a:rPr lang="en-US" altLang="zh-TW" dirty="0" smtClean="0">
                <a:effectLst/>
                <a:ea typeface="楷体" panose="02010609060101010101" pitchFamily="49" charset="-122"/>
              </a:rPr>
              <a:t>		                         10:25-27</a:t>
            </a:r>
            <a:br>
              <a:rPr lang="en-US" altLang="zh-TW" dirty="0" smtClean="0">
                <a:effectLst/>
                <a:ea typeface="楷体" panose="02010609060101010101" pitchFamily="49" charset="-122"/>
              </a:rPr>
            </a:br>
            <a:r>
              <a:rPr lang="zh-TW" altLang="en-US" dirty="0" smtClean="0">
                <a:effectLst/>
                <a:ea typeface="楷体" panose="02010609060101010101" pitchFamily="49" charset="-122"/>
              </a:rPr>
              <a:t>馬太福音 </a:t>
            </a:r>
            <a:r>
              <a:rPr lang="en-US" altLang="zh-TW" dirty="0" smtClean="0">
                <a:effectLst/>
                <a:ea typeface="楷体" panose="02010609060101010101" pitchFamily="49" charset="-122"/>
              </a:rPr>
              <a:t>Matthew  28:19</a:t>
            </a:r>
            <a:endParaRPr lang="zh-TW" altLang="en-US" dirty="0">
              <a:effectLst/>
              <a:ea typeface="楷体" panose="02010609060101010101" pitchFamily="49" charset="-122"/>
            </a:endParaRPr>
          </a:p>
        </p:txBody>
      </p:sp>
      <p:sp>
        <p:nvSpPr>
          <p:cNvPr id="4" name="Title 1"/>
          <p:cNvSpPr txBox="1">
            <a:spLocks/>
          </p:cNvSpPr>
          <p:nvPr/>
        </p:nvSpPr>
        <p:spPr>
          <a:xfrm>
            <a:off x="1219200" y="381000"/>
            <a:ext cx="7010400" cy="1143000"/>
          </a:xfrm>
          <a:prstGeom prst="rect">
            <a:avLst/>
          </a:prstGeom>
        </p:spPr>
        <p:txBody>
          <a:bodyPr vert="horz" wrap="square" lIns="0" tIns="0" rIns="0" bIns="0" rtlCol="0" anchor="t">
            <a:noAutofit/>
          </a:bodyPr>
          <a:lstStyle/>
          <a:p>
            <a:pPr marL="0" marR="0" lvl="0" indent="0" algn="l" defTabSz="914363" rtl="0" eaLnBrk="1" fontAlgn="auto" latinLnBrk="0" hangingPunct="1">
              <a:lnSpc>
                <a:spcPct val="100000"/>
              </a:lnSpc>
              <a:spcBef>
                <a:spcPct val="0"/>
              </a:spcBef>
              <a:spcAft>
                <a:spcPts val="0"/>
              </a:spcAft>
              <a:buClrTx/>
              <a:buSzTx/>
              <a:buFontTx/>
              <a:buNone/>
              <a:tabLst/>
              <a:defRPr/>
            </a:pPr>
            <a:r>
              <a:rPr kumimoji="0" lang="zh-TW" altLang="en-US"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rPr>
              <a:t>        讀經</a:t>
            </a:r>
            <a:endPar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endParaRPr>
          </a:p>
          <a:p>
            <a:pPr marL="0" marR="0" lvl="0" indent="0" algn="ctr" defTabSz="914363" rtl="0" eaLnBrk="1" fontAlgn="auto" latinLnBrk="0" hangingPunct="1">
              <a:lnSpc>
                <a:spcPct val="100000"/>
              </a:lnSpc>
              <a:spcBef>
                <a:spcPct val="0"/>
              </a:spcBef>
              <a:spcAft>
                <a:spcPts val="0"/>
              </a:spcAft>
              <a:buClrTx/>
              <a:buSzTx/>
              <a:buFontTx/>
              <a:buNone/>
              <a:tabLst/>
              <a:defRPr/>
            </a:pPr>
            <a:r>
              <a:rPr kumimoji="0" lang="en-US" altLang="zh-TW" sz="46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rPr>
              <a:t>Scriptures Readings</a:t>
            </a:r>
            <a:br>
              <a:rPr kumimoji="0" lang="en-US" altLang="zh-TW" sz="46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rPr>
            </a:br>
            <a:r>
              <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rPr>
              <a:t/>
            </a:r>
            <a:br>
              <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rPr>
            </a:br>
            <a:r>
              <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rPr>
              <a:t/>
            </a:r>
            <a:br>
              <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rPr>
            </a:br>
            <a:r>
              <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rPr>
              <a:t>			</a:t>
            </a:r>
            <a:endParaRPr kumimoji="0" lang="en-US" altLang="zh-TW" sz="5400" b="0"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endParaRPr>
          </a:p>
        </p:txBody>
      </p:sp>
    </p:spTree>
    <p:extLst>
      <p:ext uri="{BB962C8B-B14F-4D97-AF65-F5344CB8AC3E}">
        <p14:creationId xmlns:p14="http://schemas.microsoft.com/office/powerpoint/2010/main" val="377070983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ea typeface="楷体" panose="02010609060101010101" pitchFamily="49" charset="-122"/>
              </a:rPr>
              <a:t>路加福音 </a:t>
            </a:r>
            <a:r>
              <a:rPr lang="en-US" altLang="zh-TW" sz="5400" dirty="0" smtClean="0">
                <a:effectLst/>
                <a:ea typeface="楷体" panose="02010609060101010101" pitchFamily="49" charset="-122"/>
              </a:rPr>
              <a:t>Luke  14:33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457200" y="990600"/>
            <a:ext cx="8229600" cy="6220164"/>
          </a:xfrm>
        </p:spPr>
        <p:txBody>
          <a:bodyPr/>
          <a:lstStyle/>
          <a:p>
            <a:pPr marL="0" indent="0">
              <a:buNone/>
            </a:pPr>
            <a:r>
              <a:rPr lang="en-US" altLang="zh-TW" sz="4400" dirty="0" smtClean="0">
                <a:latin typeface="+mn-ea"/>
              </a:rPr>
              <a:t>(</a:t>
            </a:r>
            <a:r>
              <a:rPr lang="zh-TW" altLang="en-US" sz="4400" dirty="0" smtClean="0">
                <a:latin typeface="+mn-ea"/>
              </a:rPr>
              <a:t>華</a:t>
            </a:r>
            <a:r>
              <a:rPr lang="en-US" altLang="zh-TW" sz="4400" dirty="0" smtClean="0">
                <a:latin typeface="+mn-ea"/>
              </a:rPr>
              <a:t>)</a:t>
            </a:r>
            <a:r>
              <a:rPr lang="zh-TW" altLang="en-US" sz="4400" dirty="0" smtClean="0"/>
              <a:t>這樣，你們中間不論誰，如果不撇下一切所有的，就不能作我的門徒。</a:t>
            </a:r>
            <a:endParaRPr lang="en-US" altLang="zh-TW" sz="4400" dirty="0" smtClean="0">
              <a:latin typeface="+mn-ea"/>
            </a:endParaRPr>
          </a:p>
          <a:p>
            <a:pPr marL="0" indent="0">
              <a:buNone/>
            </a:pPr>
            <a:r>
              <a:rPr lang="en-US" altLang="zh-TW" sz="4400" dirty="0" smtClean="0">
                <a:solidFill>
                  <a:srgbClr val="FFFF00"/>
                </a:solidFill>
                <a:latin typeface="+mn-ea"/>
              </a:rPr>
              <a:t>(</a:t>
            </a:r>
            <a:r>
              <a:rPr lang="zh-TW" altLang="en-US" sz="4400" dirty="0">
                <a:solidFill>
                  <a:srgbClr val="FFFF00"/>
                </a:solidFill>
                <a:latin typeface="+mn-ea"/>
              </a:rPr>
              <a:t>台</a:t>
            </a:r>
            <a:r>
              <a:rPr lang="en-US" altLang="zh-TW" sz="4400" dirty="0" smtClean="0">
                <a:solidFill>
                  <a:srgbClr val="FFFF00"/>
                </a:solidFill>
                <a:latin typeface="+mn-ea"/>
              </a:rPr>
              <a:t>)</a:t>
            </a:r>
            <a:r>
              <a:rPr lang="zh-TW" altLang="en-US" sz="4400" dirty="0" smtClean="0">
                <a:solidFill>
                  <a:srgbClr val="FFFF00"/>
                </a:solidFill>
              </a:rPr>
              <a:t>仝款，恁中間無論什麼人，若無放拺家己所有的一切，𣍐當做我的門徒。」 </a:t>
            </a:r>
            <a:endParaRPr lang="en-US" altLang="zh-TW" sz="4400" dirty="0" smtClean="0">
              <a:solidFill>
                <a:srgbClr val="FFFF00"/>
              </a:solidFill>
              <a:latin typeface="+mn-ea"/>
            </a:endParaRPr>
          </a:p>
          <a:p>
            <a:pPr>
              <a:buNone/>
            </a:pPr>
            <a:r>
              <a:rPr lang="en-US" altLang="zh-TW" sz="3800" dirty="0" smtClean="0"/>
              <a:t>(</a:t>
            </a:r>
            <a:r>
              <a:rPr lang="en-US" altLang="zh-TW" sz="3800" i="1" dirty="0" smtClean="0"/>
              <a:t>Eng</a:t>
            </a:r>
            <a:r>
              <a:rPr lang="en-US" altLang="zh-TW" sz="3800" dirty="0" smtClean="0"/>
              <a:t>) </a:t>
            </a:r>
            <a:r>
              <a:rPr lang="en-US" altLang="zh-TW" sz="4000" dirty="0" smtClean="0"/>
              <a:t>So therefore, any one of you who does not renounce all that he has cannot be my disciple. </a:t>
            </a:r>
            <a:endParaRPr lang="zh-TW" altLang="en-US" sz="3800" dirty="0" smtClean="0">
              <a:latin typeface="楷体" panose="02010609060101010101" pitchFamily="49" charset="-122"/>
              <a:ea typeface="楷体" panose="02010609060101010101" pitchFamily="49" charset="-122"/>
            </a:endParaRPr>
          </a:p>
          <a:p>
            <a:pPr marL="0" indent="0">
              <a:buNone/>
            </a:pPr>
            <a:endParaRPr lang="en-US" altLang="zh-TW" sz="3800" dirty="0" smtClean="0">
              <a:solidFill>
                <a:srgbClr val="FFFF00"/>
              </a:solidFill>
              <a:latin typeface="+mn-ea"/>
            </a:endParaRPr>
          </a:p>
        </p:txBody>
      </p:sp>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ea typeface="楷体" panose="02010609060101010101" pitchFamily="49" charset="-122"/>
              </a:rPr>
              <a:t>路加福音 </a:t>
            </a:r>
            <a:r>
              <a:rPr lang="en-US" altLang="zh-TW" sz="5400" dirty="0" smtClean="0">
                <a:effectLst/>
                <a:ea typeface="楷体" panose="02010609060101010101" pitchFamily="49" charset="-122"/>
              </a:rPr>
              <a:t>Luke  10:25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990600"/>
            <a:ext cx="8229600" cy="6863417"/>
          </a:xfrm>
        </p:spPr>
        <p:txBody>
          <a:bodyPr/>
          <a:lstStyle/>
          <a:p>
            <a:pPr marL="0" indent="0">
              <a:buNone/>
            </a:pPr>
            <a:r>
              <a:rPr lang="en-US" altLang="zh-TW" sz="4400" dirty="0" smtClean="0">
                <a:latin typeface="+mn-ea"/>
              </a:rPr>
              <a:t>(</a:t>
            </a:r>
            <a:r>
              <a:rPr lang="zh-TW" altLang="en-US" sz="4400" dirty="0" smtClean="0">
                <a:latin typeface="+mn-ea"/>
              </a:rPr>
              <a:t>華</a:t>
            </a:r>
            <a:r>
              <a:rPr lang="en-US" altLang="zh-TW" sz="4400" dirty="0" smtClean="0">
                <a:latin typeface="+mn-ea"/>
              </a:rPr>
              <a:t>)</a:t>
            </a:r>
            <a:r>
              <a:rPr lang="zh-TW" altLang="en-US" sz="4400" dirty="0" smtClean="0"/>
              <a:t>有一個律法師起來試探耶穌，說：“老師，我應該作甚麼，才可以承受永生呢？”</a:t>
            </a:r>
            <a:endParaRPr lang="en-US" altLang="zh-TW" sz="4400" dirty="0" smtClean="0">
              <a:latin typeface="+mn-ea"/>
            </a:endParaRPr>
          </a:p>
          <a:p>
            <a:pPr marL="0" indent="0">
              <a:buNone/>
            </a:pPr>
            <a:r>
              <a:rPr lang="en-US" altLang="zh-TW" sz="4400" dirty="0" smtClean="0">
                <a:solidFill>
                  <a:srgbClr val="FFFF00"/>
                </a:solidFill>
                <a:latin typeface="+mn-ea"/>
              </a:rPr>
              <a:t>(</a:t>
            </a:r>
            <a:r>
              <a:rPr lang="zh-TW" altLang="en-US" sz="4400" dirty="0">
                <a:solidFill>
                  <a:srgbClr val="FFFF00"/>
                </a:solidFill>
                <a:latin typeface="+mn-ea"/>
              </a:rPr>
              <a:t>台</a:t>
            </a:r>
            <a:r>
              <a:rPr lang="en-US" altLang="zh-TW" sz="4400" dirty="0" smtClean="0">
                <a:solidFill>
                  <a:srgbClr val="FFFF00"/>
                </a:solidFill>
                <a:latin typeface="+mn-ea"/>
              </a:rPr>
              <a:t>)</a:t>
            </a:r>
            <a:r>
              <a:rPr lang="zh-TW" altLang="en-US" sz="4400" dirty="0" smtClean="0">
                <a:solidFill>
                  <a:srgbClr val="FFFF00"/>
                </a:solidFill>
              </a:rPr>
              <a:t>有一個律法教師徛起來試探耶穌，講：「老師，我著做什麼才會得著永遠的活命？」</a:t>
            </a:r>
            <a:endParaRPr lang="en-US" altLang="zh-TW" sz="4400" dirty="0" smtClean="0">
              <a:solidFill>
                <a:srgbClr val="FFFF00"/>
              </a:solidFill>
              <a:latin typeface="+mn-ea"/>
            </a:endParaRPr>
          </a:p>
          <a:p>
            <a:pPr>
              <a:buNone/>
            </a:pPr>
            <a:r>
              <a:rPr lang="en-US" altLang="zh-TW" sz="3800" dirty="0" smtClean="0"/>
              <a:t>(</a:t>
            </a:r>
            <a:r>
              <a:rPr lang="en-US" altLang="zh-TW" sz="3800" i="1" dirty="0" smtClean="0"/>
              <a:t>Eng</a:t>
            </a:r>
            <a:r>
              <a:rPr lang="en-US" altLang="zh-TW" sz="3800" dirty="0" smtClean="0"/>
              <a:t>) </a:t>
            </a:r>
            <a:r>
              <a:rPr lang="en-US" altLang="zh-TW" sz="4000" dirty="0" smtClean="0"/>
              <a:t>And behold, a lawyer stood up to put him to the test, saying, "Teacher, what shall I do to inherit eternal life?" </a:t>
            </a:r>
          </a:p>
          <a:p>
            <a:pPr marL="0" indent="0">
              <a:buNone/>
            </a:pPr>
            <a:endParaRPr lang="zh-TW" altLang="en-US" sz="3800" dirty="0" smtClean="0">
              <a:latin typeface="楷体" panose="02010609060101010101" pitchFamily="49" charset="-122"/>
              <a:ea typeface="楷体" panose="02010609060101010101" pitchFamily="49" charset="-122"/>
            </a:endParaRPr>
          </a:p>
          <a:p>
            <a:pPr marL="0" indent="0">
              <a:buNone/>
            </a:pPr>
            <a:endParaRPr lang="en-US" altLang="zh-TW" sz="3800" dirty="0" smtClean="0">
              <a:latin typeface="+mn-ea"/>
            </a:endParaRPr>
          </a:p>
        </p:txBody>
      </p:sp>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ea typeface="楷体" panose="02010609060101010101" pitchFamily="49" charset="-122"/>
              </a:rPr>
              <a:t>路加福音 </a:t>
            </a:r>
            <a:r>
              <a:rPr lang="en-US" altLang="zh-TW" sz="5400" dirty="0" smtClean="0">
                <a:effectLst/>
                <a:ea typeface="楷体" panose="02010609060101010101" pitchFamily="49" charset="-122"/>
              </a:rPr>
              <a:t>Luke  10:26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07888"/>
            <a:ext cx="8229600" cy="4447371"/>
          </a:xfrm>
        </p:spPr>
        <p:txBody>
          <a:bodyPr/>
          <a:lstStyle/>
          <a:p>
            <a:pPr marL="0" indent="0">
              <a:buNone/>
            </a:pPr>
            <a:r>
              <a:rPr lang="en-US" altLang="zh-TW" sz="4400" dirty="0" smtClean="0">
                <a:latin typeface="+mn-ea"/>
              </a:rPr>
              <a:t>(</a:t>
            </a:r>
            <a:r>
              <a:rPr lang="zh-TW" altLang="en-US" sz="4400" dirty="0" smtClean="0">
                <a:latin typeface="+mn-ea"/>
              </a:rPr>
              <a:t>華</a:t>
            </a:r>
            <a:r>
              <a:rPr lang="en-US" altLang="zh-TW" sz="4400" dirty="0" smtClean="0">
                <a:latin typeface="+mn-ea"/>
              </a:rPr>
              <a:t>)</a:t>
            </a:r>
            <a:r>
              <a:rPr lang="zh-TW" altLang="en-US" sz="4400" dirty="0" smtClean="0"/>
              <a:t>耶穌對他說：“律法上寫的是甚麼？你怎麼念的呢？”</a:t>
            </a:r>
            <a:endParaRPr lang="en-US" altLang="zh-TW" sz="4400" dirty="0" smtClean="0">
              <a:latin typeface="+mn-ea"/>
            </a:endParaRPr>
          </a:p>
          <a:p>
            <a:pPr marL="0" indent="0">
              <a:buNone/>
            </a:pPr>
            <a:r>
              <a:rPr lang="en-US" altLang="zh-TW" sz="4400" dirty="0" smtClean="0">
                <a:solidFill>
                  <a:srgbClr val="FFFF00"/>
                </a:solidFill>
                <a:latin typeface="+mn-ea"/>
              </a:rPr>
              <a:t>(</a:t>
            </a:r>
            <a:r>
              <a:rPr lang="zh-TW" altLang="en-US" sz="4400" dirty="0">
                <a:solidFill>
                  <a:srgbClr val="FFFF00"/>
                </a:solidFill>
                <a:latin typeface="+mn-ea"/>
              </a:rPr>
              <a:t>台</a:t>
            </a:r>
            <a:r>
              <a:rPr lang="en-US" altLang="zh-TW" sz="4400" dirty="0" smtClean="0">
                <a:solidFill>
                  <a:srgbClr val="FFFF00"/>
                </a:solidFill>
                <a:latin typeface="+mn-ea"/>
              </a:rPr>
              <a:t>)</a:t>
            </a:r>
            <a:r>
              <a:rPr lang="zh-TW" altLang="en-US" sz="4400" dirty="0" smtClean="0">
                <a:solidFill>
                  <a:srgbClr val="FFFF00"/>
                </a:solidFill>
              </a:rPr>
              <a:t>耶穌應伊講：「律法有寫什麼？你按怎了解？」</a:t>
            </a:r>
            <a:endParaRPr lang="en-US" altLang="zh-TW" sz="4400" dirty="0" smtClean="0">
              <a:solidFill>
                <a:srgbClr val="FFFF00"/>
              </a:solidFill>
              <a:latin typeface="+mn-ea"/>
            </a:endParaRPr>
          </a:p>
          <a:p>
            <a:pPr>
              <a:buNone/>
            </a:pPr>
            <a:r>
              <a:rPr lang="en-US" altLang="zh-TW" sz="3800" dirty="0" smtClean="0"/>
              <a:t>(</a:t>
            </a:r>
            <a:r>
              <a:rPr lang="en-US" altLang="zh-TW" sz="3800" i="1" dirty="0" smtClean="0"/>
              <a:t>Eng</a:t>
            </a:r>
            <a:r>
              <a:rPr lang="en-US" altLang="zh-TW" sz="3800" dirty="0" smtClean="0"/>
              <a:t>) </a:t>
            </a:r>
            <a:r>
              <a:rPr lang="en-US" altLang="zh-TW" sz="4000" dirty="0" smtClean="0"/>
              <a:t>He said to him, "What is written in the Law? How do you read it?" </a:t>
            </a:r>
            <a:endParaRPr lang="zh-TW" altLang="en-US" sz="3800" dirty="0" smtClean="0">
              <a:latin typeface="楷体" panose="02010609060101010101" pitchFamily="49" charset="-122"/>
              <a:ea typeface="楷体" panose="02010609060101010101" pitchFamily="49" charset="-122"/>
            </a:endParaRPr>
          </a:p>
          <a:p>
            <a:pPr marL="0" indent="0">
              <a:buNone/>
            </a:pPr>
            <a:endParaRPr lang="en-US" altLang="zh-TW" sz="3800" dirty="0" smtClean="0">
              <a:solidFill>
                <a:srgbClr val="FFFF00"/>
              </a:solidFill>
              <a:latin typeface="+mn-ea"/>
            </a:endParaRPr>
          </a:p>
        </p:txBody>
      </p:sp>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ea typeface="楷体" panose="02010609060101010101" pitchFamily="49" charset="-122"/>
              </a:rPr>
              <a:t>路加福音 </a:t>
            </a:r>
            <a:r>
              <a:rPr lang="en-US" altLang="zh-TW" sz="5400" dirty="0" smtClean="0">
                <a:effectLst/>
                <a:ea typeface="楷体" panose="02010609060101010101" pitchFamily="49" charset="-122"/>
              </a:rPr>
              <a:t>Luke  10:27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457200" y="914400"/>
            <a:ext cx="8229600" cy="6315575"/>
          </a:xfrm>
        </p:spPr>
        <p:txBody>
          <a:bodyPr/>
          <a:lstStyle/>
          <a:p>
            <a:pPr marL="0" indent="0">
              <a:buNone/>
            </a:pPr>
            <a:r>
              <a:rPr lang="en-US" altLang="zh-TW" sz="3600" dirty="0" smtClean="0">
                <a:latin typeface="+mn-ea"/>
              </a:rPr>
              <a:t>(</a:t>
            </a:r>
            <a:r>
              <a:rPr lang="zh-TW" altLang="en-US" sz="3600" dirty="0" smtClean="0">
                <a:latin typeface="+mn-ea"/>
              </a:rPr>
              <a:t>華</a:t>
            </a:r>
            <a:r>
              <a:rPr lang="en-US" altLang="zh-TW" sz="3600" dirty="0" smtClean="0">
                <a:latin typeface="+mn-ea"/>
              </a:rPr>
              <a:t>)</a:t>
            </a:r>
            <a:r>
              <a:rPr lang="zh-TW" altLang="en-US" sz="3600" dirty="0" smtClean="0"/>
              <a:t>他回答：“你要全心、全性、全力、全意愛主你的　神，並且要愛鄰舍如同自己。”</a:t>
            </a:r>
            <a:endParaRPr lang="en-US" altLang="zh-TW" sz="3600" dirty="0" smtClean="0">
              <a:latin typeface="+mn-ea"/>
            </a:endParaRPr>
          </a:p>
          <a:p>
            <a:pPr marL="0" indent="0">
              <a:buNone/>
            </a:pPr>
            <a:r>
              <a:rPr lang="en-US" altLang="zh-TW" sz="3600" dirty="0" smtClean="0">
                <a:solidFill>
                  <a:srgbClr val="FFFF00"/>
                </a:solidFill>
                <a:latin typeface="+mn-ea"/>
              </a:rPr>
              <a:t>(</a:t>
            </a:r>
            <a:r>
              <a:rPr lang="zh-TW" altLang="en-US" sz="3600" dirty="0">
                <a:solidFill>
                  <a:srgbClr val="FFFF00"/>
                </a:solidFill>
                <a:latin typeface="+mn-ea"/>
              </a:rPr>
              <a:t>台</a:t>
            </a:r>
            <a:r>
              <a:rPr lang="en-US" altLang="zh-TW" sz="3600" dirty="0" smtClean="0">
                <a:solidFill>
                  <a:srgbClr val="FFFF00"/>
                </a:solidFill>
                <a:latin typeface="+mn-ea"/>
              </a:rPr>
              <a:t>)</a:t>
            </a:r>
            <a:r>
              <a:rPr lang="zh-TW" altLang="en-US" sz="3600" dirty="0" smtClean="0">
                <a:solidFill>
                  <a:srgbClr val="FFFF00"/>
                </a:solidFill>
              </a:rPr>
              <a:t>彼個人應講：「你著全心、全情、全力、全意疼主 </a:t>
            </a:r>
            <a:r>
              <a:rPr lang="en-US" altLang="zh-TW" sz="3600" dirty="0" smtClean="0">
                <a:solidFill>
                  <a:srgbClr val="FFFF00"/>
                </a:solidFill>
              </a:rPr>
              <a:t>— </a:t>
            </a:r>
            <a:r>
              <a:rPr lang="zh-TW" altLang="en-US" sz="3600" dirty="0" smtClean="0">
                <a:solidFill>
                  <a:srgbClr val="FFFF00"/>
                </a:solidFill>
              </a:rPr>
              <a:t>你的上帝；閣著疼厝邊親像疼家己。」</a:t>
            </a:r>
            <a:endParaRPr lang="en-US" altLang="zh-TW" sz="3600" dirty="0" smtClean="0">
              <a:solidFill>
                <a:srgbClr val="FFFF00"/>
              </a:solidFill>
              <a:latin typeface="+mn-ea"/>
            </a:endParaRPr>
          </a:p>
          <a:p>
            <a:pPr>
              <a:buNone/>
            </a:pPr>
            <a:r>
              <a:rPr lang="en-US" altLang="zh-TW" sz="3600" dirty="0" smtClean="0"/>
              <a:t>(</a:t>
            </a:r>
            <a:r>
              <a:rPr lang="en-US" altLang="zh-TW" sz="3600" i="1" dirty="0" smtClean="0"/>
              <a:t>Eng</a:t>
            </a:r>
            <a:r>
              <a:rPr lang="en-US" altLang="zh-TW" sz="3600" dirty="0" smtClean="0"/>
              <a:t>) And he answered, "You shall love the Lord your God with all your heart and with all your soul and with all your strength and with all your mind, and your neighbor as yourself."</a:t>
            </a:r>
            <a:endParaRPr lang="zh-TW" altLang="en-US" sz="3600" dirty="0" smtClean="0">
              <a:latin typeface="楷体" panose="02010609060101010101" pitchFamily="49" charset="-122"/>
              <a:ea typeface="楷体" panose="02010609060101010101" pitchFamily="49" charset="-122"/>
            </a:endParaRPr>
          </a:p>
          <a:p>
            <a:pPr marL="0" indent="0">
              <a:buNone/>
            </a:pPr>
            <a:endParaRPr lang="en-US" altLang="zh-TW" sz="3600" dirty="0" smtClean="0">
              <a:solidFill>
                <a:srgbClr val="FFFF00"/>
              </a:solidFill>
              <a:latin typeface="+mn-ea"/>
            </a:endParaRPr>
          </a:p>
        </p:txBody>
      </p:sp>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ea typeface="楷体" panose="02010609060101010101" pitchFamily="49" charset="-122"/>
              </a:rPr>
              <a:t>馬太福音 </a:t>
            </a:r>
            <a:r>
              <a:rPr lang="en-US" altLang="zh-TW" sz="5400" dirty="0" smtClean="0">
                <a:effectLst/>
                <a:ea typeface="楷体" panose="02010609060101010101" pitchFamily="49" charset="-122"/>
              </a:rPr>
              <a:t>Matthew  28:19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07888"/>
            <a:ext cx="8229600" cy="6155531"/>
          </a:xfrm>
        </p:spPr>
        <p:txBody>
          <a:bodyPr/>
          <a:lstStyle/>
          <a:p>
            <a:pPr marL="0" indent="0">
              <a:buNone/>
            </a:pPr>
            <a:r>
              <a:rPr lang="en-US" altLang="zh-TW" dirty="0" smtClean="0">
                <a:latin typeface="+mn-ea"/>
              </a:rPr>
              <a:t>(</a:t>
            </a:r>
            <a:r>
              <a:rPr lang="zh-TW" altLang="en-US" dirty="0" smtClean="0">
                <a:latin typeface="+mn-ea"/>
              </a:rPr>
              <a:t>華</a:t>
            </a:r>
            <a:r>
              <a:rPr lang="en-US" altLang="zh-TW" dirty="0" smtClean="0">
                <a:latin typeface="+mn-ea"/>
              </a:rPr>
              <a:t>)</a:t>
            </a:r>
            <a:r>
              <a:rPr lang="zh-TW" altLang="en-US" dirty="0" smtClean="0"/>
              <a:t>所以，你們要去使萬民作我的門徒，奉父子聖靈的名，給他們施洗（“奉父子聖靈的名，給他們施洗”或譯：“給他們施洗，歸入父子聖靈的名”），</a:t>
            </a:r>
            <a:endParaRPr lang="en-US" altLang="zh-TW" dirty="0" smtClean="0">
              <a:latin typeface="+mn-ea"/>
            </a:endParaRPr>
          </a:p>
          <a:p>
            <a:pPr marL="0" indent="0">
              <a:buNone/>
            </a:pPr>
            <a:r>
              <a:rPr lang="en-US" altLang="zh-TW" dirty="0" smtClean="0">
                <a:solidFill>
                  <a:srgbClr val="FFFF00"/>
                </a:solidFill>
                <a:latin typeface="+mn-ea"/>
              </a:rPr>
              <a:t>(</a:t>
            </a:r>
            <a:r>
              <a:rPr lang="zh-TW" altLang="en-US" dirty="0">
                <a:solidFill>
                  <a:srgbClr val="FFFF00"/>
                </a:solidFill>
                <a:latin typeface="+mn-ea"/>
              </a:rPr>
              <a:t>台</a:t>
            </a:r>
            <a:r>
              <a:rPr lang="en-US" altLang="zh-TW" dirty="0" smtClean="0">
                <a:solidFill>
                  <a:srgbClr val="FFFF00"/>
                </a:solidFill>
                <a:latin typeface="+mn-ea"/>
              </a:rPr>
              <a:t>)</a:t>
            </a:r>
            <a:r>
              <a:rPr lang="zh-TW" altLang="en-US" dirty="0" smtClean="0">
                <a:solidFill>
                  <a:srgbClr val="FFFF00"/>
                </a:solidFill>
              </a:rPr>
              <a:t>所以，恁著去招萬民來做門徒，給姻洗禮，互姻歸佇父、子、聖神的名，</a:t>
            </a:r>
            <a:r>
              <a:rPr lang="en-US" altLang="zh-TW" dirty="0" smtClean="0">
                <a:solidFill>
                  <a:srgbClr val="FFFF00"/>
                </a:solidFill>
              </a:rPr>
              <a:t>( 2 28.19 </a:t>
            </a:r>
            <a:r>
              <a:rPr lang="zh-TW" altLang="en-US" dirty="0" smtClean="0">
                <a:solidFill>
                  <a:srgbClr val="FFFF00"/>
                </a:solidFill>
              </a:rPr>
              <a:t>「給姻</a:t>
            </a:r>
            <a:r>
              <a:rPr lang="en-US" altLang="zh-TW" dirty="0" smtClean="0">
                <a:solidFill>
                  <a:srgbClr val="FFFF00"/>
                </a:solidFill>
              </a:rPr>
              <a:t>…</a:t>
            </a:r>
            <a:r>
              <a:rPr lang="zh-TW" altLang="en-US" dirty="0" smtClean="0">
                <a:solidFill>
                  <a:srgbClr val="FFFF00"/>
                </a:solidFill>
              </a:rPr>
              <a:t>的名」 嘛通譯做 「奉父、子、聖神的名給姻洗禮」。</a:t>
            </a:r>
            <a:r>
              <a:rPr lang="en-US" altLang="zh-TW" dirty="0" smtClean="0">
                <a:solidFill>
                  <a:srgbClr val="FFFF00"/>
                </a:solidFill>
              </a:rPr>
              <a:t>)</a:t>
            </a:r>
            <a:endParaRPr lang="en-US" altLang="zh-TW" dirty="0" smtClean="0">
              <a:solidFill>
                <a:srgbClr val="FFFF00"/>
              </a:solidFill>
              <a:latin typeface="+mn-ea"/>
            </a:endParaRPr>
          </a:p>
          <a:p>
            <a:pPr>
              <a:buNone/>
            </a:pPr>
            <a:r>
              <a:rPr lang="en-US" altLang="zh-TW" dirty="0" smtClean="0"/>
              <a:t>(</a:t>
            </a:r>
            <a:r>
              <a:rPr lang="en-US" altLang="zh-TW" i="1" dirty="0" smtClean="0"/>
              <a:t>Eng</a:t>
            </a:r>
            <a:r>
              <a:rPr lang="en-US" altLang="zh-TW" dirty="0" smtClean="0"/>
              <a:t>) Go therefore and make disciples of all nations, baptizing them in the name of the Father and of the Son and of the Holy Spirit, </a:t>
            </a:r>
          </a:p>
          <a:p>
            <a:pPr marL="0" indent="0">
              <a:buNone/>
            </a:pPr>
            <a:endParaRPr lang="zh-TW" altLang="en-US" dirty="0" smtClean="0">
              <a:solidFill>
                <a:srgbClr val="FFFF00"/>
              </a:solidFill>
              <a:latin typeface="楷体" panose="02010609060101010101" pitchFamily="49" charset="-122"/>
              <a:ea typeface="楷体" panose="02010609060101010101" pitchFamily="49" charset="-122"/>
            </a:endParaRPr>
          </a:p>
          <a:p>
            <a:pPr marL="0" indent="0">
              <a:buNone/>
            </a:pPr>
            <a:endParaRPr lang="en-US" altLang="zh-TW" dirty="0" smtClean="0">
              <a:solidFill>
                <a:srgbClr val="FFFF00"/>
              </a:solidFill>
              <a:latin typeface="+mn-ea"/>
            </a:endParaRPr>
          </a:p>
        </p:txBody>
      </p:sp>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ea typeface="楷体" panose="02010609060101010101" pitchFamily="49" charset="-122"/>
              </a:rPr>
              <a:t>路加福音 </a:t>
            </a:r>
            <a:r>
              <a:rPr lang="en-US" altLang="zh-TW" sz="5400" dirty="0" smtClean="0">
                <a:effectLst/>
                <a:ea typeface="楷体" panose="02010609060101010101" pitchFamily="49" charset="-122"/>
              </a:rPr>
              <a:t>Luke  14:25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07888"/>
            <a:ext cx="8229600" cy="5090624"/>
          </a:xfrm>
        </p:spPr>
        <p:txBody>
          <a:bodyPr/>
          <a:lstStyle/>
          <a:p>
            <a:pPr marL="0" indent="0">
              <a:buNone/>
            </a:pPr>
            <a:r>
              <a:rPr lang="en-US" altLang="zh-TW" sz="4400" dirty="0" smtClean="0">
                <a:latin typeface="+mn-ea"/>
              </a:rPr>
              <a:t>(</a:t>
            </a:r>
            <a:r>
              <a:rPr lang="zh-TW" altLang="en-US" sz="4400" dirty="0" smtClean="0">
                <a:latin typeface="+mn-ea"/>
              </a:rPr>
              <a:t>華</a:t>
            </a:r>
            <a:r>
              <a:rPr lang="en-US" altLang="zh-TW" sz="4400" dirty="0" smtClean="0">
                <a:latin typeface="+mn-ea"/>
              </a:rPr>
              <a:t>)</a:t>
            </a:r>
            <a:r>
              <a:rPr lang="zh-TW" altLang="en-US" sz="4400" dirty="0" smtClean="0"/>
              <a:t>有許多人與耶穌同行，他轉身對他們說：</a:t>
            </a:r>
            <a:endParaRPr lang="en-US" altLang="zh-TW" sz="4400" dirty="0" smtClean="0">
              <a:latin typeface="+mn-ea"/>
            </a:endParaRPr>
          </a:p>
          <a:p>
            <a:pPr marL="0" indent="0">
              <a:buNone/>
            </a:pPr>
            <a:r>
              <a:rPr lang="en-US" altLang="zh-TW" sz="4400" dirty="0" smtClean="0">
                <a:solidFill>
                  <a:srgbClr val="FFFF00"/>
                </a:solidFill>
                <a:latin typeface="+mn-ea"/>
              </a:rPr>
              <a:t>(</a:t>
            </a:r>
            <a:r>
              <a:rPr lang="zh-TW" altLang="en-US" sz="4400" dirty="0">
                <a:solidFill>
                  <a:srgbClr val="FFFF00"/>
                </a:solidFill>
                <a:latin typeface="+mn-ea"/>
              </a:rPr>
              <a:t>台</a:t>
            </a:r>
            <a:r>
              <a:rPr lang="en-US" altLang="zh-TW" sz="4400" dirty="0" smtClean="0">
                <a:solidFill>
                  <a:srgbClr val="FFFF00"/>
                </a:solidFill>
                <a:latin typeface="+mn-ea"/>
              </a:rPr>
              <a:t>)</a:t>
            </a:r>
            <a:r>
              <a:rPr lang="zh-TW" altLang="en-US" sz="4400" dirty="0" smtClean="0">
                <a:solidFill>
                  <a:srgbClr val="FFFF00"/>
                </a:solidFill>
              </a:rPr>
              <a:t>一大陣人及耶穌做陣行路，耶穌越過來給姻講：</a:t>
            </a:r>
            <a:endParaRPr lang="en-US" altLang="zh-TW" sz="4400" dirty="0" smtClean="0">
              <a:solidFill>
                <a:srgbClr val="FFFF00"/>
              </a:solidFill>
              <a:latin typeface="+mn-ea"/>
            </a:endParaRPr>
          </a:p>
          <a:p>
            <a:pPr>
              <a:buNone/>
            </a:pPr>
            <a:r>
              <a:rPr lang="en-US" altLang="zh-TW" sz="3800" dirty="0" smtClean="0"/>
              <a:t>(</a:t>
            </a:r>
            <a:r>
              <a:rPr lang="en-US" altLang="zh-TW" sz="3800" i="1" dirty="0" smtClean="0"/>
              <a:t>Eng</a:t>
            </a:r>
            <a:r>
              <a:rPr lang="en-US" altLang="zh-TW" sz="3800" dirty="0" smtClean="0"/>
              <a:t>)</a:t>
            </a:r>
            <a:r>
              <a:rPr lang="en-US" altLang="zh-TW" sz="4000" dirty="0" smtClean="0"/>
              <a:t> Now great crowds accompanied him, and he turned and said to them, </a:t>
            </a:r>
          </a:p>
          <a:p>
            <a:pPr>
              <a:buNone/>
            </a:pPr>
            <a:endParaRPr lang="zh-TW" altLang="en-US" sz="3800" dirty="0" smtClean="0">
              <a:solidFill>
                <a:srgbClr val="FFFF00"/>
              </a:solidFill>
              <a:latin typeface="楷体" panose="02010609060101010101" pitchFamily="49" charset="-122"/>
              <a:ea typeface="楷体" panose="02010609060101010101" pitchFamily="49" charset="-122"/>
            </a:endParaRPr>
          </a:p>
          <a:p>
            <a:pPr marL="0" indent="0">
              <a:buNone/>
            </a:pPr>
            <a:endParaRPr lang="en-US" altLang="zh-TW" sz="3800" dirty="0" smtClean="0">
              <a:solidFill>
                <a:srgbClr val="FFFF00"/>
              </a:solidFill>
              <a:latin typeface="+mn-ea"/>
            </a:endParaRPr>
          </a:p>
        </p:txBody>
      </p:sp>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ea typeface="楷体" panose="02010609060101010101" pitchFamily="49" charset="-122"/>
              </a:rPr>
              <a:t>路加福音 </a:t>
            </a:r>
            <a:r>
              <a:rPr lang="en-US" altLang="zh-TW" sz="5400" dirty="0" smtClean="0">
                <a:effectLst/>
                <a:ea typeface="楷体" panose="02010609060101010101" pitchFamily="49" charset="-122"/>
              </a:rPr>
              <a:t>Luke  14:26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04800" y="990600"/>
            <a:ext cx="8610600" cy="5964710"/>
          </a:xfrm>
        </p:spPr>
        <p:txBody>
          <a:bodyPr/>
          <a:lstStyle/>
          <a:p>
            <a:pPr marL="0" indent="0">
              <a:buNone/>
            </a:pPr>
            <a:r>
              <a:rPr lang="en-US" altLang="zh-TW" sz="3400" dirty="0" smtClean="0">
                <a:latin typeface="+mn-ea"/>
              </a:rPr>
              <a:t>(</a:t>
            </a:r>
            <a:r>
              <a:rPr lang="zh-TW" altLang="en-US" sz="3400" dirty="0" smtClean="0">
                <a:latin typeface="+mn-ea"/>
              </a:rPr>
              <a:t>華</a:t>
            </a:r>
            <a:r>
              <a:rPr lang="en-US" altLang="zh-TW" sz="3400" dirty="0" smtClean="0">
                <a:latin typeface="+mn-ea"/>
              </a:rPr>
              <a:t>)</a:t>
            </a:r>
            <a:r>
              <a:rPr lang="zh-TW" altLang="en-US" sz="3400" dirty="0" smtClean="0"/>
              <a:t> “如果有人到我這裡來，愛我不超過愛（“愛我不超過愛”原文作“不恨”）自己的父母、妻子、兒女、兄弟、姊妹，甚至自己的性命，就不能作我的門徒。</a:t>
            </a:r>
            <a:endParaRPr lang="en-US" altLang="zh-TW" sz="3400" dirty="0" smtClean="0">
              <a:latin typeface="+mn-ea"/>
            </a:endParaRPr>
          </a:p>
          <a:p>
            <a:pPr marL="0" indent="0">
              <a:buNone/>
            </a:pPr>
            <a:r>
              <a:rPr lang="en-US" altLang="zh-TW" sz="3400" dirty="0" smtClean="0">
                <a:solidFill>
                  <a:srgbClr val="FFFF00"/>
                </a:solidFill>
                <a:latin typeface="+mn-ea"/>
              </a:rPr>
              <a:t>(</a:t>
            </a:r>
            <a:r>
              <a:rPr lang="zh-TW" altLang="en-US" sz="3400" dirty="0">
                <a:solidFill>
                  <a:srgbClr val="FFFF00"/>
                </a:solidFill>
                <a:latin typeface="+mn-ea"/>
              </a:rPr>
              <a:t>台</a:t>
            </a:r>
            <a:r>
              <a:rPr lang="en-US" altLang="zh-TW" sz="3400" dirty="0" smtClean="0">
                <a:solidFill>
                  <a:srgbClr val="FFFF00"/>
                </a:solidFill>
                <a:latin typeface="+mn-ea"/>
              </a:rPr>
              <a:t>)</a:t>
            </a:r>
            <a:r>
              <a:rPr lang="zh-TW" altLang="en-US" sz="3400" dirty="0" smtClean="0"/>
              <a:t> </a:t>
            </a:r>
            <a:r>
              <a:rPr lang="zh-TW" altLang="en-US" sz="3400" dirty="0" smtClean="0">
                <a:solidFill>
                  <a:srgbClr val="FFFF00"/>
                </a:solidFill>
              </a:rPr>
              <a:t>「隨我的人若疼家己的父母、某子、兄弟、姊妹，甚至家己的性命贏過疼我， 𣍐當做我的門徒。</a:t>
            </a:r>
            <a:endParaRPr lang="en-US" altLang="zh-TW" sz="3400" dirty="0" smtClean="0">
              <a:solidFill>
                <a:srgbClr val="FFFF00"/>
              </a:solidFill>
              <a:latin typeface="+mn-ea"/>
            </a:endParaRPr>
          </a:p>
          <a:p>
            <a:pPr>
              <a:buNone/>
            </a:pPr>
            <a:r>
              <a:rPr lang="en-US" altLang="zh-TW" sz="3400" dirty="0" smtClean="0"/>
              <a:t>(</a:t>
            </a:r>
            <a:r>
              <a:rPr lang="en-US" altLang="zh-TW" sz="3400" i="1" dirty="0" smtClean="0"/>
              <a:t>Eng</a:t>
            </a:r>
            <a:r>
              <a:rPr lang="en-US" altLang="zh-TW" sz="3400" dirty="0" smtClean="0"/>
              <a:t>) "If anyone comes to me and does not hate his own father and mother and wife and children and brothers and sisters, yes, and even his own life, he cannot be my disciple.</a:t>
            </a:r>
            <a:endParaRPr lang="zh-TW" altLang="en-US" sz="3400" dirty="0" smtClean="0">
              <a:latin typeface="楷体" panose="02010609060101010101" pitchFamily="49" charset="-122"/>
              <a:ea typeface="楷体" panose="02010609060101010101" pitchFamily="49" charset="-122"/>
            </a:endParaRPr>
          </a:p>
          <a:p>
            <a:pPr marL="0" indent="0">
              <a:buNone/>
            </a:pPr>
            <a:endParaRPr lang="en-US" altLang="zh-TW" sz="3400" dirty="0" smtClean="0">
              <a:solidFill>
                <a:srgbClr val="FFFF00"/>
              </a:solidFill>
              <a:latin typeface="+mn-ea"/>
            </a:endParaRPr>
          </a:p>
        </p:txBody>
      </p:sp>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ea typeface="楷体" panose="02010609060101010101" pitchFamily="49" charset="-122"/>
              </a:rPr>
              <a:t>路加福音 </a:t>
            </a:r>
            <a:r>
              <a:rPr lang="en-US" altLang="zh-TW" sz="5400" dirty="0" smtClean="0">
                <a:effectLst/>
                <a:ea typeface="楷体" panose="02010609060101010101" pitchFamily="49" charset="-122"/>
              </a:rPr>
              <a:t>Luke  14:27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07888"/>
            <a:ext cx="8229600" cy="5001369"/>
          </a:xfrm>
        </p:spPr>
        <p:txBody>
          <a:bodyPr/>
          <a:lstStyle/>
          <a:p>
            <a:pPr marL="0" indent="0">
              <a:buNone/>
            </a:pPr>
            <a:r>
              <a:rPr lang="en-US" altLang="zh-TW" sz="4400" dirty="0" smtClean="0">
                <a:latin typeface="+mn-ea"/>
              </a:rPr>
              <a:t>(</a:t>
            </a:r>
            <a:r>
              <a:rPr lang="zh-TW" altLang="en-US" sz="4400" dirty="0" smtClean="0">
                <a:latin typeface="+mn-ea"/>
              </a:rPr>
              <a:t>華</a:t>
            </a:r>
            <a:r>
              <a:rPr lang="en-US" altLang="zh-TW" sz="4400" dirty="0" smtClean="0">
                <a:latin typeface="+mn-ea"/>
              </a:rPr>
              <a:t>)</a:t>
            </a:r>
            <a:r>
              <a:rPr lang="zh-TW" altLang="en-US" sz="4400" dirty="0" smtClean="0"/>
              <a:t>凡不背著自己的十字架跟隨我的，也不能作我的門徒。</a:t>
            </a:r>
            <a:endParaRPr lang="en-US" altLang="zh-TW" sz="4400" dirty="0" smtClean="0">
              <a:latin typeface="+mn-ea"/>
            </a:endParaRPr>
          </a:p>
          <a:p>
            <a:pPr marL="0" indent="0">
              <a:buNone/>
            </a:pPr>
            <a:r>
              <a:rPr lang="en-US" altLang="zh-TW" sz="4400" dirty="0" smtClean="0">
                <a:solidFill>
                  <a:srgbClr val="FFFF00"/>
                </a:solidFill>
                <a:latin typeface="+mn-ea"/>
              </a:rPr>
              <a:t>(</a:t>
            </a:r>
            <a:r>
              <a:rPr lang="zh-TW" altLang="en-US" sz="4400" dirty="0">
                <a:solidFill>
                  <a:srgbClr val="FFFF00"/>
                </a:solidFill>
                <a:latin typeface="+mn-ea"/>
              </a:rPr>
              <a:t>台</a:t>
            </a:r>
            <a:r>
              <a:rPr lang="en-US" altLang="zh-TW" sz="4400" dirty="0" smtClean="0">
                <a:solidFill>
                  <a:srgbClr val="FFFF00"/>
                </a:solidFill>
                <a:latin typeface="+mn-ea"/>
              </a:rPr>
              <a:t>)</a:t>
            </a:r>
            <a:r>
              <a:rPr lang="zh-TW" altLang="en-US" sz="4400" dirty="0" smtClean="0">
                <a:solidFill>
                  <a:srgbClr val="FFFF00"/>
                </a:solidFill>
              </a:rPr>
              <a:t>無夯家己的十字架來隨我的 𣍐當做我的門徒。</a:t>
            </a:r>
            <a:endParaRPr lang="en-US" altLang="zh-TW" sz="4400" dirty="0" smtClean="0">
              <a:solidFill>
                <a:srgbClr val="FFFF00"/>
              </a:solidFill>
              <a:latin typeface="+mn-ea"/>
            </a:endParaRPr>
          </a:p>
          <a:p>
            <a:pPr>
              <a:buNone/>
            </a:pPr>
            <a:r>
              <a:rPr lang="en-US" altLang="zh-TW" sz="3800" dirty="0" smtClean="0"/>
              <a:t>(</a:t>
            </a:r>
            <a:r>
              <a:rPr lang="en-US" altLang="zh-TW" sz="3800" i="1" dirty="0" smtClean="0"/>
              <a:t>Eng</a:t>
            </a:r>
            <a:r>
              <a:rPr lang="en-US" altLang="zh-TW" sz="3800" dirty="0" smtClean="0"/>
              <a:t>) </a:t>
            </a:r>
            <a:r>
              <a:rPr lang="en-US" altLang="zh-TW" sz="4000" dirty="0" smtClean="0"/>
              <a:t>Whoever does not bear his own cross and come after me cannot be my disciple. </a:t>
            </a:r>
            <a:endParaRPr lang="zh-TW" altLang="en-US" sz="3800" dirty="0" smtClean="0">
              <a:latin typeface="楷体" panose="02010609060101010101" pitchFamily="49" charset="-122"/>
              <a:ea typeface="楷体" panose="02010609060101010101" pitchFamily="49" charset="-122"/>
            </a:endParaRPr>
          </a:p>
          <a:p>
            <a:pPr marL="0" indent="0">
              <a:buNone/>
            </a:pPr>
            <a:endParaRPr lang="en-US" altLang="zh-TW" sz="3800" dirty="0" smtClean="0">
              <a:solidFill>
                <a:srgbClr val="FFFF00"/>
              </a:solidFill>
              <a:latin typeface="+mn-ea"/>
            </a:endParaRPr>
          </a:p>
        </p:txBody>
      </p:sp>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ea typeface="楷体" panose="02010609060101010101" pitchFamily="49" charset="-122"/>
              </a:rPr>
              <a:t>路加福音 </a:t>
            </a:r>
            <a:r>
              <a:rPr lang="en-US" altLang="zh-TW" sz="5400" dirty="0" smtClean="0">
                <a:effectLst/>
                <a:ea typeface="楷体" panose="02010609060101010101" pitchFamily="49" charset="-122"/>
              </a:rPr>
              <a:t>Luke  14:28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457200" y="990600"/>
            <a:ext cx="8229600" cy="6808018"/>
          </a:xfrm>
        </p:spPr>
        <p:txBody>
          <a:bodyPr/>
          <a:lstStyle/>
          <a:p>
            <a:pPr marL="0" indent="0">
              <a:buNone/>
            </a:pPr>
            <a:r>
              <a:rPr lang="en-US" altLang="zh-TW" sz="4400" dirty="0" smtClean="0">
                <a:latin typeface="+mn-ea"/>
              </a:rPr>
              <a:t>(</a:t>
            </a:r>
            <a:r>
              <a:rPr lang="zh-TW" altLang="en-US" sz="4400" dirty="0" smtClean="0">
                <a:latin typeface="+mn-ea"/>
              </a:rPr>
              <a:t>華</a:t>
            </a:r>
            <a:r>
              <a:rPr lang="en-US" altLang="zh-TW" sz="4400" dirty="0" smtClean="0">
                <a:latin typeface="+mn-ea"/>
              </a:rPr>
              <a:t>)</a:t>
            </a:r>
            <a:r>
              <a:rPr lang="zh-TW" altLang="en-US" sz="4400" dirty="0" smtClean="0"/>
              <a:t>你們當中有誰要蓋一座樓，不先坐下計算費用，能不能蓋成呢？</a:t>
            </a:r>
            <a:endParaRPr lang="en-US" altLang="zh-TW" sz="4400" dirty="0" smtClean="0">
              <a:latin typeface="+mn-ea"/>
            </a:endParaRPr>
          </a:p>
          <a:p>
            <a:pPr marL="0" indent="0">
              <a:buNone/>
            </a:pPr>
            <a:r>
              <a:rPr lang="en-US" altLang="zh-TW" sz="4400" dirty="0" smtClean="0">
                <a:solidFill>
                  <a:srgbClr val="FFFF00"/>
                </a:solidFill>
                <a:latin typeface="+mn-ea"/>
              </a:rPr>
              <a:t>(</a:t>
            </a:r>
            <a:r>
              <a:rPr lang="zh-TW" altLang="en-US" sz="4400" dirty="0">
                <a:solidFill>
                  <a:srgbClr val="FFFF00"/>
                </a:solidFill>
                <a:latin typeface="+mn-ea"/>
              </a:rPr>
              <a:t>台</a:t>
            </a:r>
            <a:r>
              <a:rPr lang="en-US" altLang="zh-TW" sz="4400" dirty="0" smtClean="0">
                <a:solidFill>
                  <a:srgbClr val="FFFF00"/>
                </a:solidFill>
                <a:latin typeface="+mn-ea"/>
              </a:rPr>
              <a:t>)</a:t>
            </a:r>
            <a:r>
              <a:rPr lang="zh-TW" altLang="en-US" sz="4400" dirty="0" smtClean="0">
                <a:solidFill>
                  <a:srgbClr val="FFFF00"/>
                </a:solidFill>
              </a:rPr>
              <a:t>恁中間有人想欲起一個塔，豈無代先坐落來估計看有夠錢通完成工程抑無？</a:t>
            </a:r>
            <a:endParaRPr lang="en-US" altLang="zh-TW" sz="4400" dirty="0" smtClean="0">
              <a:solidFill>
                <a:srgbClr val="FFFF00"/>
              </a:solidFill>
              <a:latin typeface="+mn-ea"/>
            </a:endParaRPr>
          </a:p>
          <a:p>
            <a:pPr>
              <a:buNone/>
            </a:pPr>
            <a:r>
              <a:rPr lang="en-US" altLang="zh-TW" sz="3800" dirty="0" smtClean="0"/>
              <a:t>(</a:t>
            </a:r>
            <a:r>
              <a:rPr lang="en-US" altLang="zh-TW" sz="3800" i="1" dirty="0" smtClean="0"/>
              <a:t>Eng</a:t>
            </a:r>
            <a:r>
              <a:rPr lang="en-US" altLang="zh-TW" sz="3800" dirty="0" smtClean="0"/>
              <a:t>) </a:t>
            </a:r>
            <a:r>
              <a:rPr lang="en-US" altLang="zh-TW" sz="4000" dirty="0" smtClean="0"/>
              <a:t>For which of you, desiring to build a tower, does not first sit down and count the cost, whether he has enough to complete it? </a:t>
            </a:r>
          </a:p>
          <a:p>
            <a:pPr marL="0" indent="0">
              <a:buNone/>
            </a:pPr>
            <a:endParaRPr lang="zh-TW" altLang="en-US" sz="3800" dirty="0" smtClean="0">
              <a:solidFill>
                <a:srgbClr val="FFFF00"/>
              </a:solidFill>
              <a:latin typeface="楷体" panose="02010609060101010101" pitchFamily="49" charset="-122"/>
              <a:ea typeface="楷体" panose="02010609060101010101" pitchFamily="49" charset="-122"/>
            </a:endParaRPr>
          </a:p>
          <a:p>
            <a:pPr marL="0" indent="0">
              <a:buNone/>
            </a:pPr>
            <a:endParaRPr lang="en-US" altLang="zh-TW" sz="3800" dirty="0" smtClean="0">
              <a:solidFill>
                <a:srgbClr val="FFFF00"/>
              </a:solidFill>
              <a:latin typeface="+mn-ea"/>
            </a:endParaRPr>
          </a:p>
        </p:txBody>
      </p:sp>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ea typeface="楷体" panose="02010609060101010101" pitchFamily="49" charset="-122"/>
              </a:rPr>
              <a:t>路加福音 </a:t>
            </a:r>
            <a:r>
              <a:rPr lang="en-US" altLang="zh-TW" sz="5400" dirty="0" smtClean="0">
                <a:effectLst/>
                <a:ea typeface="楷体" panose="02010609060101010101" pitchFamily="49" charset="-122"/>
              </a:rPr>
              <a:t>Luke  14:29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07888"/>
            <a:ext cx="8229600" cy="5610767"/>
          </a:xfrm>
        </p:spPr>
        <p:txBody>
          <a:bodyPr/>
          <a:lstStyle/>
          <a:p>
            <a:pPr marL="0" indent="0">
              <a:buNone/>
            </a:pPr>
            <a:r>
              <a:rPr lang="en-US" altLang="zh-TW" sz="4400" dirty="0" smtClean="0">
                <a:latin typeface="+mn-ea"/>
              </a:rPr>
              <a:t>(</a:t>
            </a:r>
            <a:r>
              <a:rPr lang="zh-TW" altLang="en-US" sz="4400" dirty="0" smtClean="0">
                <a:latin typeface="+mn-ea"/>
              </a:rPr>
              <a:t>華</a:t>
            </a:r>
            <a:r>
              <a:rPr lang="en-US" altLang="zh-TW" sz="4400" dirty="0" smtClean="0">
                <a:latin typeface="+mn-ea"/>
              </a:rPr>
              <a:t>)</a:t>
            </a:r>
            <a:r>
              <a:rPr lang="zh-TW" altLang="en-US" sz="4400" dirty="0" smtClean="0"/>
              <a:t>恐怕安了地基，而不能完成，所有看見的人都譏笑他，</a:t>
            </a:r>
            <a:endParaRPr lang="en-US" altLang="zh-TW" sz="4400" dirty="0" smtClean="0">
              <a:latin typeface="+mn-ea"/>
            </a:endParaRPr>
          </a:p>
          <a:p>
            <a:pPr marL="0" indent="0">
              <a:buNone/>
            </a:pPr>
            <a:r>
              <a:rPr lang="en-US" altLang="zh-TW" sz="4400" dirty="0" smtClean="0">
                <a:solidFill>
                  <a:srgbClr val="FFFF00"/>
                </a:solidFill>
                <a:latin typeface="+mn-ea"/>
              </a:rPr>
              <a:t>(</a:t>
            </a:r>
            <a:r>
              <a:rPr lang="zh-TW" altLang="en-US" sz="4400" dirty="0">
                <a:solidFill>
                  <a:srgbClr val="FFFF00"/>
                </a:solidFill>
                <a:latin typeface="+mn-ea"/>
              </a:rPr>
              <a:t>台</a:t>
            </a:r>
            <a:r>
              <a:rPr lang="en-US" altLang="zh-TW" sz="4400" dirty="0" smtClean="0">
                <a:solidFill>
                  <a:srgbClr val="FFFF00"/>
                </a:solidFill>
                <a:latin typeface="+mn-ea"/>
              </a:rPr>
              <a:t>)</a:t>
            </a:r>
            <a:r>
              <a:rPr lang="zh-TW" altLang="en-US" sz="4400" dirty="0" smtClean="0">
                <a:solidFill>
                  <a:srgbClr val="FFFF00"/>
                </a:solidFill>
              </a:rPr>
              <a:t>若無按呢做，伊拍地基了後煞 𣍐當完成工程，所有看著的人會給伊恥笑，</a:t>
            </a:r>
            <a:endParaRPr lang="en-US" altLang="zh-TW" sz="4400" dirty="0" smtClean="0">
              <a:solidFill>
                <a:srgbClr val="FFFF00"/>
              </a:solidFill>
              <a:latin typeface="+mn-ea"/>
            </a:endParaRPr>
          </a:p>
          <a:p>
            <a:pPr>
              <a:buNone/>
            </a:pPr>
            <a:r>
              <a:rPr lang="en-US" altLang="zh-TW" sz="3800" dirty="0" smtClean="0"/>
              <a:t>(</a:t>
            </a:r>
            <a:r>
              <a:rPr lang="en-US" altLang="zh-TW" sz="3800" i="1" dirty="0" smtClean="0"/>
              <a:t>Eng</a:t>
            </a:r>
            <a:r>
              <a:rPr lang="en-US" altLang="zh-TW" sz="3800" dirty="0" smtClean="0"/>
              <a:t>) </a:t>
            </a:r>
            <a:r>
              <a:rPr lang="en-US" altLang="zh-TW" sz="4000" dirty="0" smtClean="0"/>
              <a:t>Otherwise, when he has laid a foundation and is not able to finish, all who see it begin to mock him, </a:t>
            </a:r>
            <a:endParaRPr lang="zh-TW" altLang="en-US" sz="3800" dirty="0" smtClean="0">
              <a:latin typeface="楷体" panose="02010609060101010101" pitchFamily="49" charset="-122"/>
              <a:ea typeface="楷体" panose="02010609060101010101" pitchFamily="49" charset="-122"/>
            </a:endParaRPr>
          </a:p>
          <a:p>
            <a:pPr marL="0" indent="0">
              <a:buNone/>
            </a:pPr>
            <a:endParaRPr lang="en-US" altLang="zh-TW" sz="3800" dirty="0" smtClean="0">
              <a:solidFill>
                <a:srgbClr val="FFFF00"/>
              </a:solidFill>
              <a:latin typeface="+mn-ea"/>
            </a:endParaRPr>
          </a:p>
        </p:txBody>
      </p:sp>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ea typeface="楷体" panose="02010609060101010101" pitchFamily="49" charset="-122"/>
              </a:rPr>
              <a:t>路加福音 </a:t>
            </a:r>
            <a:r>
              <a:rPr lang="en-US" altLang="zh-TW" sz="5400" dirty="0" smtClean="0">
                <a:effectLst/>
                <a:ea typeface="楷体" panose="02010609060101010101" pitchFamily="49" charset="-122"/>
              </a:rPr>
              <a:t>Luke  14:30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07888"/>
            <a:ext cx="8229600" cy="5090624"/>
          </a:xfrm>
        </p:spPr>
        <p:txBody>
          <a:bodyPr/>
          <a:lstStyle/>
          <a:p>
            <a:pPr marL="0" indent="0">
              <a:buNone/>
            </a:pPr>
            <a:r>
              <a:rPr lang="en-US" altLang="zh-TW" sz="4400" dirty="0" smtClean="0">
                <a:latin typeface="+mn-ea"/>
              </a:rPr>
              <a:t>(</a:t>
            </a:r>
            <a:r>
              <a:rPr lang="zh-TW" altLang="en-US" sz="4400" dirty="0" smtClean="0">
                <a:latin typeface="+mn-ea"/>
              </a:rPr>
              <a:t>華</a:t>
            </a:r>
            <a:r>
              <a:rPr lang="en-US" altLang="zh-TW" sz="4400" dirty="0" smtClean="0">
                <a:latin typeface="+mn-ea"/>
              </a:rPr>
              <a:t>)</a:t>
            </a:r>
            <a:r>
              <a:rPr lang="zh-TW" altLang="en-US" sz="4400" dirty="0" smtClean="0"/>
              <a:t>說：‘這個人開了工，卻不能完工。’</a:t>
            </a:r>
            <a:endParaRPr lang="en-US" altLang="zh-TW" sz="4400" dirty="0" smtClean="0">
              <a:latin typeface="+mn-ea"/>
            </a:endParaRPr>
          </a:p>
          <a:p>
            <a:pPr marL="0" indent="0">
              <a:buNone/>
            </a:pPr>
            <a:r>
              <a:rPr lang="en-US" altLang="zh-TW" sz="4400" dirty="0" smtClean="0">
                <a:solidFill>
                  <a:srgbClr val="FFFF00"/>
                </a:solidFill>
                <a:latin typeface="+mn-ea"/>
              </a:rPr>
              <a:t>(</a:t>
            </a:r>
            <a:r>
              <a:rPr lang="zh-TW" altLang="en-US" sz="4400" dirty="0">
                <a:solidFill>
                  <a:srgbClr val="FFFF00"/>
                </a:solidFill>
                <a:latin typeface="+mn-ea"/>
              </a:rPr>
              <a:t>台</a:t>
            </a:r>
            <a:r>
              <a:rPr lang="en-US" altLang="zh-TW" sz="4400" dirty="0" smtClean="0">
                <a:solidFill>
                  <a:srgbClr val="FFFF00"/>
                </a:solidFill>
                <a:latin typeface="+mn-ea"/>
              </a:rPr>
              <a:t>)</a:t>
            </a:r>
            <a:r>
              <a:rPr lang="zh-TW" altLang="en-US" sz="4400" dirty="0" smtClean="0">
                <a:solidFill>
                  <a:srgbClr val="FFFF00"/>
                </a:solidFill>
              </a:rPr>
              <a:t>講：</a:t>
            </a:r>
            <a:r>
              <a:rPr lang="en-US" altLang="zh-TW" sz="4400" dirty="0" smtClean="0">
                <a:solidFill>
                  <a:srgbClr val="FFFF00"/>
                </a:solidFill>
              </a:rPr>
              <a:t>『</a:t>
            </a:r>
            <a:r>
              <a:rPr lang="zh-TW" altLang="en-US" sz="4400" dirty="0" smtClean="0">
                <a:solidFill>
                  <a:srgbClr val="FFFF00"/>
                </a:solidFill>
              </a:rPr>
              <a:t>此個人有開始起，煞 𣍐當完成！</a:t>
            </a:r>
            <a:r>
              <a:rPr lang="en-US" altLang="zh-TW" sz="4400" dirty="0" smtClean="0">
                <a:solidFill>
                  <a:srgbClr val="FFFF00"/>
                </a:solidFill>
              </a:rPr>
              <a:t>』</a:t>
            </a:r>
            <a:endParaRPr lang="en-US" altLang="zh-TW" sz="4400" dirty="0" smtClean="0">
              <a:solidFill>
                <a:srgbClr val="FFFF00"/>
              </a:solidFill>
              <a:latin typeface="+mn-ea"/>
            </a:endParaRPr>
          </a:p>
          <a:p>
            <a:pPr>
              <a:buNone/>
            </a:pPr>
            <a:r>
              <a:rPr lang="en-US" altLang="zh-TW" sz="3800" dirty="0" smtClean="0"/>
              <a:t>(</a:t>
            </a:r>
            <a:r>
              <a:rPr lang="en-US" altLang="zh-TW" sz="3800" i="1" dirty="0" smtClean="0"/>
              <a:t>Eng</a:t>
            </a:r>
            <a:r>
              <a:rPr lang="en-US" altLang="zh-TW" sz="3800" dirty="0" smtClean="0"/>
              <a:t>) </a:t>
            </a:r>
            <a:r>
              <a:rPr lang="en-US" altLang="zh-TW" sz="4000" dirty="0" smtClean="0"/>
              <a:t>saying, 'This man began to build and was not able to finish.' </a:t>
            </a:r>
          </a:p>
          <a:p>
            <a:pPr marL="0" indent="0">
              <a:buNone/>
            </a:pPr>
            <a:endParaRPr lang="zh-TW" altLang="en-US" sz="3800" dirty="0" smtClean="0">
              <a:solidFill>
                <a:srgbClr val="FFFF00"/>
              </a:solidFill>
              <a:latin typeface="楷体" panose="02010609060101010101" pitchFamily="49" charset="-122"/>
              <a:ea typeface="楷体" panose="02010609060101010101" pitchFamily="49" charset="-122"/>
            </a:endParaRPr>
          </a:p>
          <a:p>
            <a:pPr marL="0" indent="0">
              <a:buNone/>
            </a:pPr>
            <a:endParaRPr lang="en-US" altLang="zh-TW" sz="3800" dirty="0" smtClean="0">
              <a:solidFill>
                <a:srgbClr val="FFFF00"/>
              </a:solidFill>
              <a:latin typeface="+mn-ea"/>
            </a:endParaRPr>
          </a:p>
        </p:txBody>
      </p:sp>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ea typeface="楷体" panose="02010609060101010101" pitchFamily="49" charset="-122"/>
              </a:rPr>
              <a:t>路加福音 </a:t>
            </a:r>
            <a:r>
              <a:rPr lang="en-US" altLang="zh-TW" sz="5400" dirty="0" smtClean="0">
                <a:effectLst/>
                <a:ea typeface="楷体" panose="02010609060101010101" pitchFamily="49" charset="-122"/>
              </a:rPr>
              <a:t>Luke  14:31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07888"/>
            <a:ext cx="8229600" cy="6540252"/>
          </a:xfrm>
        </p:spPr>
        <p:txBody>
          <a:bodyPr/>
          <a:lstStyle/>
          <a:p>
            <a:pPr marL="0" indent="0">
              <a:buNone/>
            </a:pPr>
            <a:r>
              <a:rPr lang="en-US" altLang="zh-TW" sz="3400" dirty="0" smtClean="0">
                <a:latin typeface="+mn-ea"/>
              </a:rPr>
              <a:t>(</a:t>
            </a:r>
            <a:r>
              <a:rPr lang="zh-TW" altLang="en-US" sz="3400" dirty="0" smtClean="0">
                <a:latin typeface="+mn-ea"/>
              </a:rPr>
              <a:t>華</a:t>
            </a:r>
            <a:r>
              <a:rPr lang="en-US" altLang="zh-TW" sz="3400" dirty="0" smtClean="0">
                <a:latin typeface="+mn-ea"/>
              </a:rPr>
              <a:t>)</a:t>
            </a:r>
            <a:r>
              <a:rPr lang="zh-TW" altLang="en-US" sz="3400" dirty="0" smtClean="0"/>
              <a:t>或者一個王去和別的王打仗，哪有不先坐下想想，能否用一萬兵去抵抗那領兩萬來攻打他的呢？</a:t>
            </a:r>
            <a:endParaRPr lang="en-US" altLang="zh-TW" sz="3400" dirty="0" smtClean="0">
              <a:latin typeface="+mn-ea"/>
            </a:endParaRPr>
          </a:p>
          <a:p>
            <a:pPr marL="0" indent="0">
              <a:buNone/>
            </a:pPr>
            <a:r>
              <a:rPr lang="en-US" altLang="zh-TW" sz="3400" dirty="0" smtClean="0">
                <a:solidFill>
                  <a:srgbClr val="FFFF00"/>
                </a:solidFill>
                <a:latin typeface="+mn-ea"/>
              </a:rPr>
              <a:t>(</a:t>
            </a:r>
            <a:r>
              <a:rPr lang="zh-TW" altLang="en-US" sz="3400" dirty="0">
                <a:solidFill>
                  <a:srgbClr val="FFFF00"/>
                </a:solidFill>
                <a:latin typeface="+mn-ea"/>
              </a:rPr>
              <a:t>台</a:t>
            </a:r>
            <a:r>
              <a:rPr lang="en-US" altLang="zh-TW" sz="3400" dirty="0" smtClean="0">
                <a:solidFill>
                  <a:srgbClr val="FFFF00"/>
                </a:solidFill>
                <a:latin typeface="+mn-ea"/>
              </a:rPr>
              <a:t>)</a:t>
            </a:r>
            <a:r>
              <a:rPr lang="zh-TW" altLang="en-US" sz="3400" dirty="0" smtClean="0">
                <a:solidFill>
                  <a:srgbClr val="FFFF00"/>
                </a:solidFill>
              </a:rPr>
              <a:t>抑是，有一個國王欲去及別的國王交戰，伊豈𣍐先坐落來，想看伊會當用一萬的兵抵抗有兩萬的兵的國王抑𣍐？</a:t>
            </a:r>
            <a:endParaRPr lang="en-US" altLang="zh-TW" sz="3400" dirty="0" smtClean="0">
              <a:solidFill>
                <a:srgbClr val="FFFF00"/>
              </a:solidFill>
              <a:latin typeface="+mn-ea"/>
            </a:endParaRPr>
          </a:p>
          <a:p>
            <a:pPr>
              <a:buNone/>
            </a:pPr>
            <a:r>
              <a:rPr lang="en-US" altLang="zh-TW" sz="3400" dirty="0" smtClean="0"/>
              <a:t>(</a:t>
            </a:r>
            <a:r>
              <a:rPr lang="en-US" altLang="zh-TW" sz="3400" i="1" dirty="0" smtClean="0"/>
              <a:t>Eng</a:t>
            </a:r>
            <a:r>
              <a:rPr lang="en-US" altLang="zh-TW" sz="3400" dirty="0" smtClean="0"/>
              <a:t>) Or what king, going out to encounter another king in war, will not sit down first and deliberate whether he is able with ten thousand to meet him who comes against him with twenty thousand? </a:t>
            </a:r>
          </a:p>
          <a:p>
            <a:pPr marL="0" indent="0">
              <a:buNone/>
            </a:pPr>
            <a:endParaRPr lang="zh-TW" altLang="en-US" sz="3400" dirty="0" smtClean="0">
              <a:solidFill>
                <a:srgbClr val="FFFF00"/>
              </a:solidFill>
              <a:latin typeface="楷体" panose="02010609060101010101" pitchFamily="49" charset="-122"/>
              <a:ea typeface="楷体" panose="02010609060101010101" pitchFamily="49" charset="-122"/>
            </a:endParaRPr>
          </a:p>
          <a:p>
            <a:pPr marL="0" indent="0">
              <a:buNone/>
            </a:pPr>
            <a:endParaRPr lang="en-US" altLang="zh-TW" sz="3400" dirty="0" smtClean="0">
              <a:solidFill>
                <a:srgbClr val="FFFF00"/>
              </a:solidFill>
              <a:latin typeface="+mn-ea"/>
            </a:endParaRPr>
          </a:p>
        </p:txBody>
      </p:sp>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ea typeface="楷体" panose="02010609060101010101" pitchFamily="49" charset="-122"/>
              </a:rPr>
              <a:t>路加福音 </a:t>
            </a:r>
            <a:r>
              <a:rPr lang="en-US" altLang="zh-TW" sz="5400" dirty="0" smtClean="0">
                <a:effectLst/>
                <a:ea typeface="楷体" panose="02010609060101010101" pitchFamily="49" charset="-122"/>
              </a:rPr>
              <a:t>Luke  14:32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07888"/>
            <a:ext cx="8229600" cy="6254020"/>
          </a:xfrm>
        </p:spPr>
        <p:txBody>
          <a:bodyPr/>
          <a:lstStyle/>
          <a:p>
            <a:pPr marL="0" indent="0">
              <a:buNone/>
            </a:pPr>
            <a:r>
              <a:rPr lang="en-US" altLang="zh-TW" sz="4400" dirty="0" smtClean="0">
                <a:latin typeface="+mn-ea"/>
              </a:rPr>
              <a:t>(</a:t>
            </a:r>
            <a:r>
              <a:rPr lang="zh-TW" altLang="en-US" sz="4400" dirty="0" smtClean="0">
                <a:latin typeface="+mn-ea"/>
              </a:rPr>
              <a:t>華</a:t>
            </a:r>
            <a:r>
              <a:rPr lang="en-US" altLang="zh-TW" sz="4400" dirty="0" smtClean="0">
                <a:latin typeface="+mn-ea"/>
              </a:rPr>
              <a:t>)</a:t>
            </a:r>
            <a:r>
              <a:rPr lang="zh-TW" altLang="en-US" sz="4400" dirty="0" smtClean="0"/>
              <a:t>如果不能，就該趁對方還遠的時候，派使者去談判和平的條件。</a:t>
            </a:r>
            <a:endParaRPr lang="en-US" altLang="zh-TW" sz="4400" dirty="0" smtClean="0">
              <a:latin typeface="+mn-ea"/>
            </a:endParaRPr>
          </a:p>
          <a:p>
            <a:pPr marL="0" indent="0">
              <a:buNone/>
            </a:pPr>
            <a:r>
              <a:rPr lang="en-US" altLang="zh-TW" sz="4400" dirty="0" smtClean="0">
                <a:solidFill>
                  <a:srgbClr val="FFFF00"/>
                </a:solidFill>
                <a:latin typeface="+mn-ea"/>
              </a:rPr>
              <a:t>(</a:t>
            </a:r>
            <a:r>
              <a:rPr lang="zh-TW" altLang="en-US" sz="4400" dirty="0">
                <a:solidFill>
                  <a:srgbClr val="FFFF00"/>
                </a:solidFill>
                <a:latin typeface="+mn-ea"/>
              </a:rPr>
              <a:t>台</a:t>
            </a:r>
            <a:r>
              <a:rPr lang="en-US" altLang="zh-TW" sz="4400" dirty="0" smtClean="0">
                <a:solidFill>
                  <a:srgbClr val="FFFF00"/>
                </a:solidFill>
                <a:latin typeface="+mn-ea"/>
              </a:rPr>
              <a:t>)</a:t>
            </a:r>
            <a:r>
              <a:rPr lang="zh-TW" altLang="en-US" sz="4400" dirty="0" smtClean="0">
                <a:solidFill>
                  <a:srgbClr val="FFFF00"/>
                </a:solidFill>
              </a:rPr>
              <a:t>若知影𣍐 ，伊會趁彼個國王猶佇遠遠的時，差使者去及伊講和。</a:t>
            </a:r>
            <a:endParaRPr lang="en-US" altLang="zh-TW" sz="4400" dirty="0" smtClean="0">
              <a:solidFill>
                <a:srgbClr val="FFFF00"/>
              </a:solidFill>
              <a:latin typeface="+mn-ea"/>
            </a:endParaRPr>
          </a:p>
          <a:p>
            <a:pPr>
              <a:buNone/>
            </a:pPr>
            <a:r>
              <a:rPr lang="en-US" altLang="zh-TW" sz="3800" dirty="0" smtClean="0"/>
              <a:t>(</a:t>
            </a:r>
            <a:r>
              <a:rPr lang="en-US" altLang="zh-TW" sz="3800" i="1" dirty="0" smtClean="0"/>
              <a:t>Eng</a:t>
            </a:r>
            <a:r>
              <a:rPr lang="en-US" altLang="zh-TW" sz="3800" dirty="0" smtClean="0"/>
              <a:t>) </a:t>
            </a:r>
            <a:r>
              <a:rPr lang="en-US" altLang="zh-TW" sz="4000" dirty="0" smtClean="0"/>
              <a:t>And if not, while the other is yet a great way off, he sends a delegation and asks for terms of peace. </a:t>
            </a:r>
          </a:p>
          <a:p>
            <a:pPr marL="0" indent="0">
              <a:buNone/>
            </a:pPr>
            <a:endParaRPr lang="zh-TW" altLang="en-US" sz="3800" dirty="0" smtClean="0">
              <a:solidFill>
                <a:srgbClr val="00B050"/>
              </a:solidFill>
              <a:latin typeface="楷体" panose="02010609060101010101" pitchFamily="49" charset="-122"/>
              <a:ea typeface="楷体" panose="02010609060101010101" pitchFamily="49" charset="-122"/>
            </a:endParaRPr>
          </a:p>
          <a:p>
            <a:pPr marL="0" indent="0">
              <a:buNone/>
            </a:pPr>
            <a:endParaRPr lang="en-US" altLang="zh-TW" sz="3800" dirty="0" smtClean="0">
              <a:solidFill>
                <a:srgbClr val="FFFF00"/>
              </a:solidFill>
              <a:latin typeface="+mn-ea"/>
            </a:endParaRPr>
          </a:p>
        </p:txBody>
      </p:sp>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552</TotalTime>
  <Words>2727</Words>
  <Application>Microsoft Office PowerPoint</Application>
  <PresentationFormat>On-screen Show (4:3)</PresentationFormat>
  <Paragraphs>111</Paragraphs>
  <Slides>14</Slides>
  <Notes>14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新細明體</vt:lpstr>
      <vt:lpstr>楷体</vt:lpstr>
      <vt:lpstr>Arial</vt:lpstr>
      <vt:lpstr>Calibri</vt:lpstr>
      <vt:lpstr>Courier New</vt:lpstr>
      <vt:lpstr>Trebuchet MS</vt:lpstr>
      <vt:lpstr>Wingdings</vt:lpstr>
      <vt:lpstr>1_Purple Template 1 Trebuchet</vt:lpstr>
      <vt:lpstr>White with Courier font for code slides</vt:lpstr>
      <vt:lpstr>路加福音 Luke         14:25-33                            10:25-27 馬太福音 Matthew  28:19</vt:lpstr>
      <vt:lpstr>路加福音 Luke  14:25</vt:lpstr>
      <vt:lpstr>路加福音 Luke  14:26</vt:lpstr>
      <vt:lpstr>路加福音 Luke  14:27</vt:lpstr>
      <vt:lpstr>路加福音 Luke  14:28</vt:lpstr>
      <vt:lpstr>路加福音 Luke  14:29</vt:lpstr>
      <vt:lpstr>路加福音 Luke  14:30</vt:lpstr>
      <vt:lpstr>路加福音 Luke  14:31</vt:lpstr>
      <vt:lpstr>路加福音 Luke  14:32</vt:lpstr>
      <vt:lpstr>路加福音 Luke  14:33</vt:lpstr>
      <vt:lpstr>路加福音 Luke  10:25</vt:lpstr>
      <vt:lpstr>路加福音 Luke  10:26</vt:lpstr>
      <vt:lpstr>路加福音 Luke  10:27</vt:lpstr>
      <vt:lpstr>馬太福音 Matthew  28:19</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Aaron Lin</cp:lastModifiedBy>
  <cp:revision>99</cp:revision>
  <dcterms:created xsi:type="dcterms:W3CDTF">2015-02-07T13:24:58Z</dcterms:created>
  <dcterms:modified xsi:type="dcterms:W3CDTF">2019-03-23T19:53:53Z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