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345" r:id="rId4"/>
    <p:sldId id="342" r:id="rId5"/>
    <p:sldId id="346" r:id="rId6"/>
    <p:sldId id="347" r:id="rId7"/>
    <p:sldId id="348" r:id="rId8"/>
    <p:sldId id="34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 y="-6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1/3/2019 6:05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1/3/2019 6:08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1/3/2019 6:08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1/3/2019 6:08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1/3/2019 6:09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1/3/2019 6:09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楷体" pitchFamily="49" charset="-122"/>
                <a:ea typeface="楷体" pitchFamily="49" charset="-122"/>
              </a:rPr>
              <a:t>        讀經</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endParaRPr lang="en-US" altLang="zh-TW" dirty="0">
              <a:effectLst/>
              <a:latin typeface="楷体" pitchFamily="49" charset="-122"/>
              <a:ea typeface="楷体" pitchFamily="49" charset="-122"/>
            </a:endParaRPr>
          </a:p>
        </p:txBody>
      </p:sp>
      <p:sp>
        <p:nvSpPr>
          <p:cNvPr id="3" name="Title 1"/>
          <p:cNvSpPr txBox="1">
            <a:spLocks/>
          </p:cNvSpPr>
          <p:nvPr/>
        </p:nvSpPr>
        <p:spPr>
          <a:xfrm>
            <a:off x="1600200" y="2057400"/>
            <a:ext cx="6705600" cy="36576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歌羅西書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2:6-10</a:t>
            </a:r>
            <a:endPar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endParaRPr>
          </a:p>
          <a:p>
            <a:pPr marL="0" marR="0" lvl="0" indent="0" algn="l" defTabSz="914363" rtl="0" eaLnBrk="1" fontAlgn="auto" latinLnBrk="0" hangingPunct="1">
              <a:lnSpc>
                <a:spcPct val="100000"/>
              </a:lnSpc>
              <a:spcBef>
                <a:spcPct val="0"/>
              </a:spcBef>
              <a:spcAft>
                <a:spcPts val="0"/>
              </a:spcAft>
              <a:buClrTx/>
              <a:buSzTx/>
              <a:buFontTx/>
              <a:buNone/>
              <a:tabLst/>
              <a:defRPr/>
            </a:pP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r>
            <a:b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b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t>
            </a:r>
            <a:endPar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歌羅西書 </a:t>
            </a:r>
            <a:r>
              <a:rPr lang="en-US" altLang="zh-TW" sz="5400" dirty="0" smtClean="0">
                <a:latin typeface="楷体" pitchFamily="49" charset="-122"/>
                <a:ea typeface="楷体" pitchFamily="49" charset="-122"/>
              </a:rPr>
              <a:t>2:6</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既然恁有接受基督耶穌做主，就著及伊結連來生活，</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歌羅西書 </a:t>
            </a:r>
            <a:r>
              <a:rPr lang="en-US" altLang="zh-TW" sz="5400" dirty="0" smtClean="0">
                <a:latin typeface="楷体" pitchFamily="49" charset="-122"/>
                <a:ea typeface="楷体" pitchFamily="49" charset="-122"/>
              </a:rPr>
              <a:t>2:7</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照恁所受的教示，佇伊內面釘根受起造，信心得著堅固，充滿感謝。</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歌羅西書 </a:t>
            </a:r>
            <a:r>
              <a:rPr lang="en-US" altLang="zh-TW" sz="5400" dirty="0" smtClean="0">
                <a:latin typeface="楷体" pitchFamily="49" charset="-122"/>
                <a:ea typeface="楷体" pitchFamily="49" charset="-122"/>
              </a:rPr>
              <a:t>2:8</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著謹慎</a:t>
            </a:r>
            <a:r>
              <a:rPr lang="zh-TW" altLang="en-US" sz="5400" dirty="0" smtClean="0">
                <a:latin typeface="標楷體" pitchFamily="65" charset="-120"/>
                <a:ea typeface="標楷體" pitchFamily="65" charset="-120"/>
              </a:rPr>
              <a:t>，呣通</a:t>
            </a:r>
            <a:r>
              <a:rPr lang="zh-TW" altLang="en-US" sz="5400" dirty="0" smtClean="0">
                <a:latin typeface="標楷體" pitchFamily="65" charset="-120"/>
                <a:ea typeface="標楷體" pitchFamily="65" charset="-120"/>
              </a:rPr>
              <a:t>互人用空洞虛假的哲學給恁迷去，因為許個學說是根據人的傳說及支配宇宙的靈</a:t>
            </a:r>
            <a:r>
              <a:rPr lang="zh-TW" altLang="en-US" sz="5400" dirty="0" smtClean="0">
                <a:latin typeface="標楷體" pitchFamily="65" charset="-120"/>
                <a:ea typeface="標楷體" pitchFamily="65" charset="-120"/>
              </a:rPr>
              <a:t>，呣是</a:t>
            </a:r>
            <a:r>
              <a:rPr lang="zh-TW" altLang="en-US" sz="5400" dirty="0" smtClean="0">
                <a:latin typeface="標楷體" pitchFamily="65" charset="-120"/>
                <a:ea typeface="標楷體" pitchFamily="65" charset="-120"/>
              </a:rPr>
              <a:t>根據基督。</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歌羅西書 </a:t>
            </a:r>
            <a:r>
              <a:rPr lang="en-US" altLang="zh-TW" sz="5400" dirty="0" smtClean="0">
                <a:latin typeface="楷体" pitchFamily="49" charset="-122"/>
                <a:ea typeface="楷体" pitchFamily="49" charset="-122"/>
              </a:rPr>
              <a:t>2:9</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因為上帝完整的神</a:t>
            </a:r>
            <a:r>
              <a:rPr lang="zh-TW" altLang="en-US" sz="5400" dirty="0" smtClean="0">
                <a:latin typeface="標楷體" pitchFamily="65" charset="-120"/>
                <a:ea typeface="標楷體" pitchFamily="65" charset="-120"/>
              </a:rPr>
              <a:t>聖踮佇</a:t>
            </a:r>
            <a:r>
              <a:rPr lang="zh-TW" altLang="en-US" sz="5400" dirty="0" smtClean="0">
                <a:latin typeface="標楷體" pitchFamily="65" charset="-120"/>
                <a:ea typeface="標楷體" pitchFamily="65" charset="-120"/>
              </a:rPr>
              <a:t>看會著的基督的形體內面，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歌羅西書 </a:t>
            </a:r>
            <a:r>
              <a:rPr lang="en-US" altLang="zh-TW" sz="5400" dirty="0" smtClean="0">
                <a:latin typeface="楷体" pitchFamily="49" charset="-122"/>
                <a:ea typeface="楷体" pitchFamily="49" charset="-122"/>
              </a:rPr>
              <a:t>2:10</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互恁及伊結連成做完整。伊是元首，超越一切靈界的統領者及掌權者。</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1309</TotalTime>
  <Words>801</Words>
  <Application>Microsoft Office PowerPoint</Application>
  <PresentationFormat>On-screen Show (4:3)</PresentationFormat>
  <Paragraphs>37</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1_Purple Template 1 Trebuchet</vt:lpstr>
      <vt:lpstr>White with Courier font for code slides</vt:lpstr>
      <vt:lpstr>        讀經      </vt:lpstr>
      <vt:lpstr>歌羅西書 2:6</vt:lpstr>
      <vt:lpstr>歌羅西書 2:7</vt:lpstr>
      <vt:lpstr>歌羅西書 2:8</vt:lpstr>
      <vt:lpstr>歌羅西書 2:9</vt:lpstr>
      <vt:lpstr>歌羅西書 2:10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253</cp:revision>
  <dcterms:created xsi:type="dcterms:W3CDTF">2015-02-07T13:24:58Z</dcterms:created>
  <dcterms:modified xsi:type="dcterms:W3CDTF">2019-01-03T23:10:04Z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