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345" r:id="rId4"/>
    <p:sldId id="342" r:id="rId5"/>
    <p:sldId id="346" r:id="rId6"/>
    <p:sldId id="347" r:id="rId7"/>
    <p:sldId id="348" r:id="rId8"/>
    <p:sldId id="349" r:id="rId9"/>
    <p:sldId id="35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36" y="19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1/10/2019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1/10/2019 11:18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639858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1/10/2019 11:19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1/10/2019 11:19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0774300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1/10/2019 11:19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658437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1/10/2019 11:20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42476574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1/10/2019 11:20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1687136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1/10/2019 11:20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4212083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Ls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609600"/>
            <a:ext cx="7391400" cy="1143000"/>
          </a:xfrm>
        </p:spPr>
        <p:txBody>
          <a:bodyPr/>
          <a:lstStyle/>
          <a:p>
            <a:pPr algn="ctr">
              <a:lnSpc>
                <a:spcPct val="100000"/>
              </a:lnSpc>
            </a:pPr>
            <a:r>
              <a:rPr lang="zh-TW" altLang="en-US" dirty="0">
                <a:effectLst/>
                <a:latin typeface="楷体" pitchFamily="49" charset="-122"/>
                <a:ea typeface="楷体" pitchFamily="49" charset="-122"/>
              </a:rPr>
              <a:t>讀經</a:t>
            </a:r>
            <a:endParaRPr lang="en-US" altLang="zh-TW" dirty="0">
              <a:effectLst/>
              <a:latin typeface="楷体" pitchFamily="49" charset="-122"/>
              <a:ea typeface="楷体" pitchFamily="49" charset="-122"/>
            </a:endParaRPr>
          </a:p>
        </p:txBody>
      </p:sp>
      <p:sp>
        <p:nvSpPr>
          <p:cNvPr id="3" name="Title 1"/>
          <p:cNvSpPr txBox="1">
            <a:spLocks/>
          </p:cNvSpPr>
          <p:nvPr/>
        </p:nvSpPr>
        <p:spPr>
          <a:xfrm>
            <a:off x="914400" y="2057400"/>
            <a:ext cx="7391400" cy="3657600"/>
          </a:xfrm>
          <a:prstGeom prst="rect">
            <a:avLst/>
          </a:prstGeom>
        </p:spPr>
        <p:txBody>
          <a:bodyPr vert="horz" wrap="square" lIns="0" tIns="0" rIns="0" bIns="0" rtlCol="0" anchor="t">
            <a:noAutofit/>
          </a:bodyPr>
          <a:lstStyle/>
          <a:p>
            <a:pPr lvl="0" algn="ctr" defTabSz="914363">
              <a:spcBef>
                <a:spcPct val="0"/>
              </a:spcBef>
              <a:defRPr/>
            </a:pPr>
            <a:endParaRPr lang="en-US" altLang="zh-TW" sz="5400" spc="-150" dirty="0">
              <a:ln w="3175">
                <a:noFill/>
              </a:ln>
              <a:gradFill flip="none" rotWithShape="1">
                <a:gsLst>
                  <a:gs pos="0">
                    <a:srgbClr val="FFFFB9"/>
                  </a:gs>
                  <a:gs pos="36000">
                    <a:srgbClr val="FFFF99"/>
                  </a:gs>
                  <a:gs pos="86000">
                    <a:srgbClr val="F6AE1E"/>
                  </a:gs>
                </a:gsLst>
                <a:lin ang="5400000" scaled="0"/>
                <a:tileRect/>
              </a:gradFill>
              <a:latin typeface="楷体" pitchFamily="49" charset="-122"/>
              <a:ea typeface="楷体" pitchFamily="49" charset="-122"/>
              <a:cs typeface="Arial" charset="0"/>
            </a:endParaRPr>
          </a:p>
          <a:p>
            <a:pPr lvl="0" algn="ctr" defTabSz="914363">
              <a:spcBef>
                <a:spcPct val="0"/>
              </a:spcBef>
              <a:defRPr/>
            </a:pPr>
            <a:r>
              <a:rPr lang="zh-TW" altLang="en-US" sz="5400" spc="-150" dirty="0">
                <a:ln w="3175">
                  <a:noFill/>
                </a:ln>
                <a:gradFill flip="none" rotWithShape="1">
                  <a:gsLst>
                    <a:gs pos="0">
                      <a:srgbClr val="FFFFB9"/>
                    </a:gs>
                    <a:gs pos="36000">
                      <a:srgbClr val="FFFF99"/>
                    </a:gs>
                    <a:gs pos="86000">
                      <a:srgbClr val="F6AE1E"/>
                    </a:gs>
                  </a:gsLst>
                  <a:lin ang="5400000" scaled="0"/>
                  <a:tileRect/>
                </a:gradFill>
                <a:latin typeface="楷体" pitchFamily="49" charset="-122"/>
                <a:ea typeface="楷体" pitchFamily="49" charset="-122"/>
                <a:cs typeface="Arial" charset="0"/>
              </a:rPr>
              <a:t>以弗所書 </a:t>
            </a:r>
            <a:r>
              <a:rPr lang="en-US" altLang="zh-TW" sz="5400" spc="-150" dirty="0">
                <a:ln w="3175">
                  <a:noFill/>
                </a:ln>
                <a:gradFill flip="none" rotWithShape="1">
                  <a:gsLst>
                    <a:gs pos="0">
                      <a:srgbClr val="FFFFB9"/>
                    </a:gs>
                    <a:gs pos="36000">
                      <a:srgbClr val="FFFF99"/>
                    </a:gs>
                    <a:gs pos="86000">
                      <a:srgbClr val="F6AE1E"/>
                    </a:gs>
                  </a:gsLst>
                  <a:lin ang="5400000" scaled="0"/>
                  <a:tileRect/>
                </a:gradFill>
                <a:latin typeface="楷体" pitchFamily="49" charset="-122"/>
                <a:ea typeface="楷体" pitchFamily="49" charset="-122"/>
                <a:cs typeface="Arial" charset="0"/>
              </a:rPr>
              <a:t>4:11-16</a:t>
            </a:r>
            <a:br>
              <a:rPr kumimoji="0" lang="en-US" altLang="zh-TW" sz="5400" b="0"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uLnTx/>
                <a:uFillTx/>
                <a:latin typeface="楷体" pitchFamily="49" charset="-122"/>
                <a:ea typeface="楷体" pitchFamily="49" charset="-122"/>
                <a:cs typeface="Arial" charset="0"/>
              </a:rPr>
            </a:br>
            <a:r>
              <a:rPr kumimoji="0" lang="en-US" altLang="zh-TW" sz="5400" b="0"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uLnTx/>
                <a:uFillTx/>
                <a:latin typeface="楷体" pitchFamily="49" charset="-122"/>
                <a:ea typeface="楷体" pitchFamily="49" charset="-122"/>
                <a:cs typeface="Arial" charset="0"/>
              </a:rPr>
              <a:t>			</a:t>
            </a:r>
          </a:p>
        </p:txBody>
      </p:sp>
    </p:spTree>
    <p:extLst>
      <p:ext uri="{BB962C8B-B14F-4D97-AF65-F5344CB8AC3E}">
        <p14:creationId xmlns:p14="http://schemas.microsoft.com/office/powerpoint/2010/main" val="3988881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lvl="0" algn="ctr">
              <a:lnSpc>
                <a:spcPct val="100000"/>
              </a:lnSpc>
              <a:defRPr/>
            </a:pPr>
            <a:r>
              <a:rPr lang="zh-TW" altLang="en-US" sz="5400" dirty="0">
                <a:latin typeface="楷体" pitchFamily="49" charset="-122"/>
                <a:ea typeface="楷体" pitchFamily="49" charset="-122"/>
              </a:rPr>
              <a:t>以弗所書 </a:t>
            </a:r>
            <a:r>
              <a:rPr lang="en-US" altLang="zh-TW" sz="5400" dirty="0">
                <a:latin typeface="楷体" pitchFamily="49" charset="-122"/>
                <a:ea typeface="楷体" pitchFamily="49" charset="-122"/>
              </a:rPr>
              <a:t>4:11</a:t>
            </a:r>
          </a:p>
        </p:txBody>
      </p:sp>
      <p:sp>
        <p:nvSpPr>
          <p:cNvPr id="10" name="Subtitle 2"/>
          <p:cNvSpPr>
            <a:spLocks noGrp="1"/>
          </p:cNvSpPr>
          <p:nvPr>
            <p:ph type="body" sz="quarter" idx="10"/>
          </p:nvPr>
        </p:nvSpPr>
        <p:spPr>
          <a:xfrm>
            <a:off x="685800" y="1413909"/>
            <a:ext cx="7848600" cy="2243691"/>
          </a:xfrm>
        </p:spPr>
        <p:txBody>
          <a:bodyPr/>
          <a:lstStyle/>
          <a:p>
            <a:pPr marL="0" indent="0">
              <a:buNone/>
            </a:pPr>
            <a:r>
              <a:rPr lang="zh-TW" altLang="en-US" sz="5400" dirty="0">
                <a:latin typeface="標楷體" pitchFamily="65" charset="-120"/>
                <a:ea typeface="標楷體" pitchFamily="65" charset="-120"/>
              </a:rPr>
              <a:t>伊所賞賜的，有使徒，有先知，有傳福音的，有牧師及先生，</a:t>
            </a:r>
            <a:endParaRPr lang="en-US" altLang="zh-TW" sz="5200" dirty="0">
              <a:latin typeface="標楷體" pitchFamily="65" charset="-120"/>
              <a:ea typeface="標楷體" pitchFamily="65" charset="-120"/>
            </a:endParaRPr>
          </a:p>
        </p:txBody>
      </p:sp>
    </p:spTree>
    <p:extLst>
      <p:ext uri="{BB962C8B-B14F-4D97-AF65-F5344CB8AC3E}">
        <p14:creationId xmlns:p14="http://schemas.microsoft.com/office/powerpoint/2010/main" val="1248312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lvl="0" algn="ctr">
              <a:lnSpc>
                <a:spcPct val="100000"/>
              </a:lnSpc>
              <a:defRPr/>
            </a:pPr>
            <a:r>
              <a:rPr lang="zh-TW" altLang="en-US" sz="5400" dirty="0">
                <a:latin typeface="楷体" pitchFamily="49" charset="-122"/>
                <a:ea typeface="楷体" pitchFamily="49" charset="-122"/>
              </a:rPr>
              <a:t>以弗所書 </a:t>
            </a:r>
            <a:r>
              <a:rPr lang="en-US" altLang="zh-TW" sz="5400" dirty="0">
                <a:latin typeface="楷体" pitchFamily="49" charset="-122"/>
                <a:ea typeface="楷体" pitchFamily="49" charset="-122"/>
              </a:rPr>
              <a:t>4:12</a:t>
            </a:r>
          </a:p>
        </p:txBody>
      </p:sp>
      <p:sp>
        <p:nvSpPr>
          <p:cNvPr id="10" name="Subtitle 2"/>
          <p:cNvSpPr>
            <a:spLocks noGrp="1"/>
          </p:cNvSpPr>
          <p:nvPr>
            <p:ph type="body" sz="quarter" idx="10"/>
          </p:nvPr>
        </p:nvSpPr>
        <p:spPr>
          <a:xfrm>
            <a:off x="685800" y="1413909"/>
            <a:ext cx="7848600" cy="1495794"/>
          </a:xfrm>
        </p:spPr>
        <p:txBody>
          <a:bodyPr/>
          <a:lstStyle/>
          <a:p>
            <a:pPr marL="0" indent="0">
              <a:buNone/>
            </a:pPr>
            <a:r>
              <a:rPr lang="zh-TW" altLang="en-US" sz="5400" dirty="0">
                <a:latin typeface="標楷體" pitchFamily="65" charset="-120"/>
                <a:ea typeface="標楷體" pitchFamily="65" charset="-120"/>
              </a:rPr>
              <a:t>為著欲互聖徒齊備來做差用的工，起造基督的身體，</a:t>
            </a:r>
            <a:endParaRPr lang="en-US" altLang="zh-TW" sz="5200" dirty="0">
              <a:latin typeface="標楷體" pitchFamily="65" charset="-120"/>
              <a:ea typeface="標楷體" pitchFamily="65" charset="-120"/>
            </a:endParaRPr>
          </a:p>
        </p:txBody>
      </p:sp>
    </p:spTree>
    <p:extLst>
      <p:ext uri="{BB962C8B-B14F-4D97-AF65-F5344CB8AC3E}">
        <p14:creationId xmlns:p14="http://schemas.microsoft.com/office/powerpoint/2010/main" val="387726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lvl="0" algn="ctr">
              <a:lnSpc>
                <a:spcPct val="100000"/>
              </a:lnSpc>
              <a:defRPr/>
            </a:pPr>
            <a:r>
              <a:rPr lang="zh-TW" altLang="en-US" sz="5400" dirty="0">
                <a:latin typeface="楷体" pitchFamily="49" charset="-122"/>
                <a:ea typeface="楷体" pitchFamily="49" charset="-122"/>
              </a:rPr>
              <a:t>以弗所書 </a:t>
            </a:r>
            <a:r>
              <a:rPr lang="en-US" altLang="zh-TW" sz="5400" dirty="0">
                <a:latin typeface="楷体" pitchFamily="49" charset="-122"/>
                <a:ea typeface="楷体" pitchFamily="49" charset="-122"/>
              </a:rPr>
              <a:t>4:13</a:t>
            </a:r>
          </a:p>
        </p:txBody>
      </p:sp>
      <p:sp>
        <p:nvSpPr>
          <p:cNvPr id="10" name="Subtitle 2"/>
          <p:cNvSpPr>
            <a:spLocks noGrp="1"/>
          </p:cNvSpPr>
          <p:nvPr>
            <p:ph type="body" sz="quarter" idx="10"/>
          </p:nvPr>
        </p:nvSpPr>
        <p:spPr>
          <a:xfrm>
            <a:off x="685800" y="1413909"/>
            <a:ext cx="7848600" cy="3739485"/>
          </a:xfrm>
        </p:spPr>
        <p:txBody>
          <a:bodyPr/>
          <a:lstStyle/>
          <a:p>
            <a:pPr marL="0" indent="0">
              <a:buNone/>
            </a:pPr>
            <a:r>
              <a:rPr lang="zh-TW" altLang="en-US" sz="5400" dirty="0">
                <a:latin typeface="標楷體" pitchFamily="65" charset="-120"/>
                <a:ea typeface="標楷體" pitchFamily="65" charset="-120"/>
              </a:rPr>
              <a:t>直到咱眾人佇信，以及識上帝的子來合一，到成一個完全的人，到得著基督的充滿來長成彼般</a:t>
            </a:r>
            <a:r>
              <a:rPr lang="en-US" altLang="zh-TW" sz="5400" dirty="0">
                <a:latin typeface="標楷體" pitchFamily="65" charset="-120"/>
                <a:ea typeface="標楷體" pitchFamily="65" charset="-120"/>
              </a:rPr>
              <a:t>(hit-pan)</a:t>
            </a:r>
            <a:r>
              <a:rPr lang="zh-TW" altLang="en-US" sz="5400" dirty="0">
                <a:latin typeface="標楷體" pitchFamily="65" charset="-120"/>
                <a:ea typeface="標楷體" pitchFamily="65" charset="-120"/>
              </a:rPr>
              <a:t>，</a:t>
            </a:r>
            <a:endParaRPr lang="en-US" altLang="zh-TW" sz="5200" dirty="0">
              <a:latin typeface="標楷體" pitchFamily="65" charset="-120"/>
              <a:ea typeface="標楷體" pitchFamily="65" charset="-120"/>
            </a:endParaRPr>
          </a:p>
        </p:txBody>
      </p:sp>
    </p:spTree>
    <p:extLst>
      <p:ext uri="{BB962C8B-B14F-4D97-AF65-F5344CB8AC3E}">
        <p14:creationId xmlns:p14="http://schemas.microsoft.com/office/powerpoint/2010/main" val="1998605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lvl="0" algn="ctr">
              <a:lnSpc>
                <a:spcPct val="100000"/>
              </a:lnSpc>
              <a:defRPr/>
            </a:pPr>
            <a:r>
              <a:rPr lang="zh-TW" altLang="en-US" sz="5400" dirty="0">
                <a:latin typeface="楷体" pitchFamily="49" charset="-122"/>
                <a:ea typeface="楷体" pitchFamily="49" charset="-122"/>
              </a:rPr>
              <a:t>以弗所書 </a:t>
            </a:r>
            <a:r>
              <a:rPr lang="en-US" altLang="zh-TW" sz="5400" dirty="0">
                <a:latin typeface="楷体" pitchFamily="49" charset="-122"/>
                <a:ea typeface="楷体" pitchFamily="49" charset="-122"/>
              </a:rPr>
              <a:t>4:14</a:t>
            </a:r>
          </a:p>
        </p:txBody>
      </p:sp>
      <p:sp>
        <p:nvSpPr>
          <p:cNvPr id="10" name="Subtitle 2"/>
          <p:cNvSpPr>
            <a:spLocks noGrp="1"/>
          </p:cNvSpPr>
          <p:nvPr>
            <p:ph type="body" sz="quarter" idx="10"/>
          </p:nvPr>
        </p:nvSpPr>
        <p:spPr>
          <a:xfrm>
            <a:off x="685800" y="1413909"/>
            <a:ext cx="7848600" cy="3739485"/>
          </a:xfrm>
        </p:spPr>
        <p:txBody>
          <a:bodyPr/>
          <a:lstStyle/>
          <a:p>
            <a:pPr marL="0" indent="0">
              <a:buNone/>
            </a:pPr>
            <a:r>
              <a:rPr lang="zh-TW" altLang="en-US" sz="5400" dirty="0">
                <a:latin typeface="標楷體" pitchFamily="65" charset="-120"/>
                <a:ea typeface="標楷體" pitchFamily="65" charset="-120"/>
              </a:rPr>
              <a:t>欲互咱無閣做囝仔，互逐樣教示的風搖泏漂流，中著人的詭計及瞞騙，致到互人差謬</a:t>
            </a:r>
            <a:r>
              <a:rPr lang="en-US" altLang="zh-TW" sz="5400" dirty="0">
                <a:latin typeface="標楷體" pitchFamily="65" charset="-120"/>
                <a:ea typeface="標楷體" pitchFamily="65" charset="-120"/>
              </a:rPr>
              <a:t>(</a:t>
            </a:r>
            <a:r>
              <a:rPr lang="en-US" altLang="zh-TW" sz="5400" dirty="0" err="1">
                <a:latin typeface="標楷體" pitchFamily="65" charset="-120"/>
                <a:ea typeface="標楷體" pitchFamily="65" charset="-120"/>
              </a:rPr>
              <a:t>chha-biū</a:t>
            </a:r>
            <a:r>
              <a:rPr lang="en-US" altLang="zh-TW" sz="5400" dirty="0">
                <a:latin typeface="標楷體" pitchFamily="65" charset="-120"/>
                <a:ea typeface="標楷體" pitchFamily="65" charset="-120"/>
              </a:rPr>
              <a:t>)</a:t>
            </a:r>
            <a:r>
              <a:rPr lang="zh-TW" altLang="en-US" sz="5400" dirty="0">
                <a:latin typeface="標楷體" pitchFamily="65" charset="-120"/>
                <a:ea typeface="標楷體" pitchFamily="65" charset="-120"/>
              </a:rPr>
              <a:t>的法術；</a:t>
            </a:r>
            <a:endParaRPr lang="en-US" altLang="zh-TW" sz="5200" dirty="0">
              <a:latin typeface="標楷體" pitchFamily="65" charset="-120"/>
              <a:ea typeface="標楷體" pitchFamily="65" charset="-120"/>
            </a:endParaRPr>
          </a:p>
        </p:txBody>
      </p:sp>
    </p:spTree>
    <p:extLst>
      <p:ext uri="{BB962C8B-B14F-4D97-AF65-F5344CB8AC3E}">
        <p14:creationId xmlns:p14="http://schemas.microsoft.com/office/powerpoint/2010/main" val="2462517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lvl="0" algn="ctr">
              <a:lnSpc>
                <a:spcPct val="100000"/>
              </a:lnSpc>
              <a:defRPr/>
            </a:pPr>
            <a:r>
              <a:rPr lang="zh-TW" altLang="en-US" sz="5400" dirty="0">
                <a:latin typeface="楷体" pitchFamily="49" charset="-122"/>
                <a:ea typeface="楷体" pitchFamily="49" charset="-122"/>
              </a:rPr>
              <a:t>以弗所書 </a:t>
            </a:r>
            <a:r>
              <a:rPr lang="en-US" altLang="zh-TW" sz="5400" dirty="0">
                <a:latin typeface="楷体" pitchFamily="49" charset="-122"/>
                <a:ea typeface="楷体" pitchFamily="49" charset="-122"/>
              </a:rPr>
              <a:t>4:15</a:t>
            </a:r>
          </a:p>
        </p:txBody>
      </p:sp>
      <p:sp>
        <p:nvSpPr>
          <p:cNvPr id="10" name="Subtitle 2"/>
          <p:cNvSpPr>
            <a:spLocks noGrp="1"/>
          </p:cNvSpPr>
          <p:nvPr>
            <p:ph type="body" sz="quarter" idx="10"/>
          </p:nvPr>
        </p:nvSpPr>
        <p:spPr>
          <a:xfrm>
            <a:off x="685800" y="1413909"/>
            <a:ext cx="7848600" cy="2243691"/>
          </a:xfrm>
        </p:spPr>
        <p:txBody>
          <a:bodyPr/>
          <a:lstStyle/>
          <a:p>
            <a:pPr marL="0" indent="0">
              <a:buNone/>
            </a:pPr>
            <a:r>
              <a:rPr lang="zh-TW" altLang="en-US" sz="5400" dirty="0">
                <a:latin typeface="標楷體" pitchFamily="65" charset="-120"/>
                <a:ea typeface="標楷體" pitchFamily="65" charset="-120"/>
              </a:rPr>
              <a:t>是惦佇仁愛講話真實，互咱佇萬項漸漸大，到佇彼個做頭者，就是基督，</a:t>
            </a:r>
            <a:endParaRPr lang="en-US" altLang="zh-TW" sz="5200" dirty="0">
              <a:latin typeface="標楷體" pitchFamily="65" charset="-120"/>
              <a:ea typeface="標楷體" pitchFamily="65" charset="-120"/>
            </a:endParaRPr>
          </a:p>
        </p:txBody>
      </p:sp>
    </p:spTree>
    <p:extLst>
      <p:ext uri="{BB962C8B-B14F-4D97-AF65-F5344CB8AC3E}">
        <p14:creationId xmlns:p14="http://schemas.microsoft.com/office/powerpoint/2010/main" val="1854152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lvl="0" algn="ctr">
              <a:lnSpc>
                <a:spcPct val="100000"/>
              </a:lnSpc>
              <a:defRPr/>
            </a:pPr>
            <a:r>
              <a:rPr lang="zh-TW" altLang="en-US" sz="5400" dirty="0">
                <a:latin typeface="楷体" pitchFamily="49" charset="-122"/>
                <a:ea typeface="楷体" pitchFamily="49" charset="-122"/>
              </a:rPr>
              <a:t>以弗所書 </a:t>
            </a:r>
            <a:r>
              <a:rPr lang="en-US" altLang="zh-TW" sz="5400" dirty="0">
                <a:latin typeface="楷体" pitchFamily="49" charset="-122"/>
                <a:ea typeface="楷体" pitchFamily="49" charset="-122"/>
              </a:rPr>
              <a:t>4:16</a:t>
            </a:r>
          </a:p>
        </p:txBody>
      </p:sp>
      <p:sp>
        <p:nvSpPr>
          <p:cNvPr id="10" name="Subtitle 2"/>
          <p:cNvSpPr>
            <a:spLocks noGrp="1"/>
          </p:cNvSpPr>
          <p:nvPr>
            <p:ph type="body" sz="quarter" idx="10"/>
          </p:nvPr>
        </p:nvSpPr>
        <p:spPr>
          <a:xfrm>
            <a:off x="685800" y="1413909"/>
            <a:ext cx="7848600" cy="2991588"/>
          </a:xfrm>
        </p:spPr>
        <p:txBody>
          <a:bodyPr/>
          <a:lstStyle/>
          <a:p>
            <a:pPr marL="0" indent="0">
              <a:buNone/>
            </a:pPr>
            <a:r>
              <a:rPr lang="zh-TW" altLang="en-US" sz="5400" dirty="0">
                <a:latin typeface="標楷體" pitchFamily="65" charset="-120"/>
                <a:ea typeface="標楷體" pitchFamily="65" charset="-120"/>
              </a:rPr>
              <a:t>對佇伊全身結合聯絡，就是對百節的相接應，照逐體該然的運動，致到身軀愈長大，佇仁愛家己起造。</a:t>
            </a:r>
            <a:endParaRPr lang="en-US" altLang="zh-TW" sz="5200" dirty="0">
              <a:latin typeface="標楷體" pitchFamily="65" charset="-120"/>
              <a:ea typeface="標楷體" pitchFamily="65" charset="-120"/>
            </a:endParaRPr>
          </a:p>
        </p:txBody>
      </p:sp>
    </p:spTree>
    <p:extLst>
      <p:ext uri="{BB962C8B-B14F-4D97-AF65-F5344CB8AC3E}">
        <p14:creationId xmlns:p14="http://schemas.microsoft.com/office/powerpoint/2010/main" val="4180539288"/>
      </p:ext>
    </p:extLst>
  </p:cSld>
  <p:clrMapOvr>
    <a:masterClrMapping/>
  </p:clrMapOvr>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1325</TotalTime>
  <Words>1009</Words>
  <Application>Microsoft Office PowerPoint</Application>
  <PresentationFormat>On-screen Show (4:3)</PresentationFormat>
  <Paragraphs>43</Paragraphs>
  <Slides>7</Slides>
  <Notes>7</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7</vt:i4>
      </vt:variant>
    </vt:vector>
  </HeadingPairs>
  <TitlesOfParts>
    <vt:vector size="16" baseType="lpstr">
      <vt:lpstr>標楷體</vt:lpstr>
      <vt:lpstr>楷体</vt:lpstr>
      <vt:lpstr>Arial</vt:lpstr>
      <vt:lpstr>Calibri</vt:lpstr>
      <vt:lpstr>Courier New</vt:lpstr>
      <vt:lpstr>Trebuchet MS</vt:lpstr>
      <vt:lpstr>Wingdings</vt:lpstr>
      <vt:lpstr>1_Purple Template 1 Trebuchet</vt:lpstr>
      <vt:lpstr>White with Courier font for code slides</vt:lpstr>
      <vt:lpstr>讀經</vt:lpstr>
      <vt:lpstr>以弗所書 4:11</vt:lpstr>
      <vt:lpstr>以弗所書 4:12</vt:lpstr>
      <vt:lpstr>以弗所書 4:13</vt:lpstr>
      <vt:lpstr>以弗所書 4:14</vt:lpstr>
      <vt:lpstr>以弗所書 4:15</vt:lpstr>
      <vt:lpstr>以弗所書 4:16</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254</cp:revision>
  <dcterms:created xsi:type="dcterms:W3CDTF">2015-02-07T13:24:58Z</dcterms:created>
  <dcterms:modified xsi:type="dcterms:W3CDTF">2019-01-11T04:21:28Z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