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345" r:id="rId4"/>
    <p:sldId id="342" r:id="rId5"/>
    <p:sldId id="346" r:id="rId6"/>
    <p:sldId id="347" r:id="rId7"/>
    <p:sldId id="348" r:id="rId8"/>
    <p:sldId id="349" r:id="rId9"/>
    <p:sldId id="350" r:id="rId10"/>
    <p:sldId id="35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6" y="1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65112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83173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65738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994323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56003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1/17/2019 7:50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072705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600" y="457200"/>
            <a:ext cx="7391400" cy="1143000"/>
          </a:xfrm>
        </p:spPr>
        <p:txBody>
          <a:bodyPr/>
          <a:lstStyle/>
          <a:p>
            <a:pPr algn="ctr">
              <a:lnSpc>
                <a:spcPct val="100000"/>
              </a:lnSpc>
            </a:pPr>
            <a:r>
              <a:rPr lang="zh-TW" altLang="en-US" dirty="0">
                <a:effectLst/>
                <a:latin typeface="楷体" pitchFamily="49" charset="-122"/>
                <a:ea typeface="楷体" pitchFamily="49" charset="-122"/>
              </a:rPr>
              <a:t>讀經</a:t>
            </a:r>
            <a:endParaRPr lang="en-US" altLang="zh-TW" dirty="0">
              <a:effectLst/>
              <a:latin typeface="楷体" pitchFamily="49" charset="-122"/>
              <a:ea typeface="楷体" pitchFamily="49" charset="-122"/>
            </a:endParaRPr>
          </a:p>
        </p:txBody>
      </p:sp>
      <p:sp>
        <p:nvSpPr>
          <p:cNvPr id="3" name="Title 1"/>
          <p:cNvSpPr txBox="1">
            <a:spLocks/>
          </p:cNvSpPr>
          <p:nvPr/>
        </p:nvSpPr>
        <p:spPr>
          <a:xfrm>
            <a:off x="914400" y="2057400"/>
            <a:ext cx="7391400" cy="36576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以弗所書</a:t>
            </a:r>
            <a:r>
              <a:rPr lang="en-US" altLang="zh-TW"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 2:10</a:t>
            </a:r>
          </a:p>
          <a:p>
            <a:pPr lvl="0" algn="ctr" defTabSz="914363">
              <a:spcBef>
                <a:spcPct val="0"/>
              </a:spcBef>
              <a:defRPr/>
            </a:pPr>
            <a:r>
              <a:rPr lang="zh-TW" altLang="en-US"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創世紀 </a:t>
            </a:r>
            <a:r>
              <a:rPr lang="en-US" altLang="zh-TW"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12:4; </a:t>
            </a:r>
          </a:p>
          <a:p>
            <a:pPr lvl="0" algn="ctr" defTabSz="914363">
              <a:spcBef>
                <a:spcPct val="0"/>
              </a:spcBef>
              <a:defRPr/>
            </a:pPr>
            <a:r>
              <a:rPr lang="en-US" altLang="zh-TW"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17:1; 18:14</a:t>
            </a:r>
          </a:p>
          <a:p>
            <a:pPr lvl="0" algn="ctr" defTabSz="914363">
              <a:spcBef>
                <a:spcPct val="0"/>
              </a:spcBef>
              <a:defRPr/>
            </a:pPr>
            <a:r>
              <a:rPr lang="zh-TW" altLang="en-US"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使徒行傳</a:t>
            </a:r>
            <a:r>
              <a:rPr lang="en-US" altLang="zh-TW" sz="5400" spc="-150" dirty="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 7:22-23,30</a:t>
            </a:r>
            <a:br>
              <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p>
        </p:txBody>
      </p:sp>
    </p:spTree>
    <p:extLst>
      <p:ext uri="{BB962C8B-B14F-4D97-AF65-F5344CB8AC3E}">
        <p14:creationId xmlns:p14="http://schemas.microsoft.com/office/powerpoint/2010/main" val="398888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以弗所書 </a:t>
            </a:r>
            <a:r>
              <a:rPr lang="en-US" altLang="zh-TW" sz="5400" dirty="0">
                <a:latin typeface="楷体" pitchFamily="49" charset="-122"/>
                <a:ea typeface="楷体" pitchFamily="49" charset="-122"/>
              </a:rPr>
              <a:t>2:10</a:t>
            </a: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a:latin typeface="標楷體" pitchFamily="65" charset="-120"/>
                <a:ea typeface="標楷體" pitchFamily="65" charset="-120"/>
              </a:rPr>
              <a:t>因為恁是伊所做成的，受創造佇基督耶穌；來行好事，就是上帝代先備辦的欲互咱行伊。</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lvl="0" algn="ctr">
              <a:lnSpc>
                <a:spcPct val="100000"/>
              </a:lnSpc>
              <a:defRPr/>
            </a:pPr>
            <a:r>
              <a:rPr lang="zh-TW" altLang="en-US" sz="5400" dirty="0">
                <a:latin typeface="楷体" pitchFamily="49" charset="-122"/>
                <a:ea typeface="楷体" pitchFamily="49" charset="-122"/>
              </a:rPr>
              <a:t>創世紀 </a:t>
            </a:r>
            <a:r>
              <a:rPr lang="en-US" altLang="zh-TW" sz="5400" dirty="0">
                <a:latin typeface="楷体" pitchFamily="49" charset="-122"/>
                <a:ea typeface="楷体" pitchFamily="49" charset="-122"/>
              </a:rPr>
              <a:t>12:4</a:t>
            </a: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itchFamily="65" charset="-120"/>
                <a:ea typeface="標楷體" pitchFamily="65" charset="-120"/>
              </a:rPr>
              <a:t>亞伯蘭照耶和華吩咐的話就去；羅得亦及伊去。亞伯蘭出哈蘭的時七十五歲。</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145519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a:latin typeface="楷体" pitchFamily="49" charset="-122"/>
                <a:ea typeface="楷体" pitchFamily="49" charset="-122"/>
              </a:rPr>
              <a:t>創世紀 </a:t>
            </a:r>
            <a:r>
              <a:rPr lang="en-US" altLang="zh-TW" sz="5400" dirty="0">
                <a:latin typeface="楷体" pitchFamily="49" charset="-122"/>
                <a:ea typeface="楷体" pitchFamily="49" charset="-122"/>
              </a:rPr>
              <a:t>17:1</a:t>
            </a: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a:latin typeface="標楷體" pitchFamily="65" charset="-120"/>
                <a:ea typeface="標楷體" pitchFamily="65" charset="-120"/>
              </a:rPr>
              <a:t>亞伯蘭九十九歲的時，耶和華對亞伯蘭顯現，給伊講：「我是全能的上帝。你佇我的面前行做著完全，</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1843027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a:latin typeface="楷体" pitchFamily="49" charset="-122"/>
                <a:ea typeface="楷体" pitchFamily="49" charset="-122"/>
              </a:rPr>
              <a:t>創世紀 </a:t>
            </a:r>
            <a:r>
              <a:rPr lang="en-US" altLang="zh-TW" sz="5400" dirty="0">
                <a:latin typeface="楷体" pitchFamily="49" charset="-122"/>
                <a:ea typeface="楷体" pitchFamily="49" charset="-122"/>
              </a:rPr>
              <a:t>18:14</a:t>
            </a: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a:latin typeface="標楷體" pitchFamily="65" charset="-120"/>
                <a:ea typeface="標楷體" pitchFamily="65" charset="-120"/>
              </a:rPr>
              <a:t>豈耶和華有做不來的事嗎？到期，明年此時，我欲閣來你遮，撒拉欲生一個子。」</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4221179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a:latin typeface="楷体" pitchFamily="49" charset="-122"/>
                <a:ea typeface="楷体" pitchFamily="49" charset="-122"/>
              </a:rPr>
              <a:t>使徒行傳</a:t>
            </a:r>
            <a:r>
              <a:rPr lang="en-US" altLang="zh-TW" sz="5400" dirty="0">
                <a:latin typeface="楷体" pitchFamily="49" charset="-122"/>
                <a:ea typeface="楷体" pitchFamily="49" charset="-122"/>
              </a:rPr>
              <a:t> 7:22</a:t>
            </a: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itchFamily="65" charset="-120"/>
                <a:ea typeface="標楷體" pitchFamily="65" charset="-120"/>
              </a:rPr>
              <a:t>摩西學習埃及人攏總的學問，講話行代誌攏有才能。</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1790272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a:latin typeface="楷体" pitchFamily="49" charset="-122"/>
                <a:ea typeface="楷体" pitchFamily="49" charset="-122"/>
              </a:rPr>
              <a:t>使徒行傳</a:t>
            </a:r>
            <a:r>
              <a:rPr lang="en-US" altLang="zh-TW" sz="5400" dirty="0">
                <a:latin typeface="楷体" pitchFamily="49" charset="-122"/>
                <a:ea typeface="楷体" pitchFamily="49" charset="-122"/>
              </a:rPr>
              <a:t> 7:23</a:t>
            </a:r>
          </a:p>
        </p:txBody>
      </p:sp>
      <p:sp>
        <p:nvSpPr>
          <p:cNvPr id="10" name="Subtitle 2"/>
          <p:cNvSpPr>
            <a:spLocks noGrp="1"/>
          </p:cNvSpPr>
          <p:nvPr>
            <p:ph type="body" sz="quarter" idx="10"/>
          </p:nvPr>
        </p:nvSpPr>
        <p:spPr>
          <a:xfrm>
            <a:off x="685800" y="1413909"/>
            <a:ext cx="7848600" cy="1495794"/>
          </a:xfrm>
        </p:spPr>
        <p:txBody>
          <a:bodyPr/>
          <a:lstStyle/>
          <a:p>
            <a:pPr marL="0" indent="0">
              <a:buNone/>
            </a:pPr>
            <a:r>
              <a:rPr lang="zh-TW" altLang="en-US" sz="5400" dirty="0">
                <a:latin typeface="標楷體" pitchFamily="65" charset="-120"/>
                <a:ea typeface="標楷體" pitchFamily="65" charset="-120"/>
              </a:rPr>
              <a:t>「將近四十歲，想欲去看伊的兄弟以色列的子孫；</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283997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a:latin typeface="楷体" pitchFamily="49" charset="-122"/>
                <a:ea typeface="楷体" pitchFamily="49" charset="-122"/>
              </a:rPr>
              <a:t>使徒行傳</a:t>
            </a:r>
            <a:r>
              <a:rPr lang="en-US" altLang="zh-TW" sz="5400" dirty="0">
                <a:latin typeface="楷体" pitchFamily="49" charset="-122"/>
                <a:ea typeface="楷体" pitchFamily="49" charset="-122"/>
              </a:rPr>
              <a:t> 7:30</a:t>
            </a: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a:latin typeface="標楷體" pitchFamily="65" charset="-120"/>
                <a:ea typeface="標楷體" pitchFamily="65" charset="-120"/>
              </a:rPr>
              <a:t>「過四十年，佇西奈山的曠野，莿帕火焰的中間，有天使對伊顯現。</a:t>
            </a:r>
            <a:endParaRPr lang="en-US" altLang="zh-TW" sz="5200" dirty="0">
              <a:latin typeface="標楷體" pitchFamily="65" charset="-120"/>
              <a:ea typeface="標楷體" pitchFamily="65" charset="-120"/>
            </a:endParaRPr>
          </a:p>
        </p:txBody>
      </p:sp>
    </p:spTree>
    <p:extLst>
      <p:ext uri="{BB962C8B-B14F-4D97-AF65-F5344CB8AC3E}">
        <p14:creationId xmlns:p14="http://schemas.microsoft.com/office/powerpoint/2010/main" val="3805825906"/>
      </p:ext>
    </p:extLst>
  </p:cSld>
  <p:clrMapOvr>
    <a:masterClrMapping/>
  </p:clrMapOvr>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1339</TotalTime>
  <Words>1145</Words>
  <Application>Microsoft Office PowerPoint</Application>
  <PresentationFormat>On-screen Show (4:3)</PresentationFormat>
  <Paragraphs>51</Paragraphs>
  <Slides>8</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標楷體</vt:lpstr>
      <vt:lpstr>楷体</vt:lpstr>
      <vt:lpstr>Arial</vt:lpstr>
      <vt:lpstr>Calibri</vt:lpstr>
      <vt:lpstr>Courier New</vt:lpstr>
      <vt:lpstr>Trebuchet MS</vt:lpstr>
      <vt:lpstr>Wingdings</vt:lpstr>
      <vt:lpstr>1_Purple Template 1 Trebuchet</vt:lpstr>
      <vt:lpstr>White with Courier font for code slides</vt:lpstr>
      <vt:lpstr>讀經</vt:lpstr>
      <vt:lpstr>以弗所書 2:10</vt:lpstr>
      <vt:lpstr>創世紀 12:4</vt:lpstr>
      <vt:lpstr>創世紀 17:1</vt:lpstr>
      <vt:lpstr>創世紀 18:14</vt:lpstr>
      <vt:lpstr>使徒行傳 7:22</vt:lpstr>
      <vt:lpstr>使徒行傳 7:23</vt:lpstr>
      <vt:lpstr>使徒行傳 7:30</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257</cp:revision>
  <dcterms:created xsi:type="dcterms:W3CDTF">2015-02-07T13:24:58Z</dcterms:created>
  <dcterms:modified xsi:type="dcterms:W3CDTF">2019-01-18T00:50:26Z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