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345" r:id="rId4"/>
    <p:sldId id="370" r:id="rId5"/>
    <p:sldId id="371" r:id="rId6"/>
    <p:sldId id="372" r:id="rId7"/>
    <p:sldId id="373" r:id="rId8"/>
    <p:sldId id="374" r:id="rId9"/>
    <p:sldId id="375" r:id="rId10"/>
    <p:sldId id="3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4/14/2019 8:51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600200" y="2057400"/>
            <a:ext cx="6705600" cy="3657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約伯記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1:1</a:t>
            </a: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42:1-6</a:t>
            </a: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a:latin typeface="楷体" pitchFamily="49" charset="-122"/>
                <a:ea typeface="楷体" pitchFamily="49" charset="-122"/>
              </a:rPr>
              <a:t>1</a:t>
            </a:r>
            <a:r>
              <a:rPr lang="en-US" altLang="zh-TW" sz="5400" dirty="0" smtClean="0">
                <a:latin typeface="楷体" pitchFamily="49" charset="-122"/>
                <a:ea typeface="楷体" pitchFamily="49" charset="-122"/>
              </a:rPr>
              <a:t>:1</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a:buNone/>
            </a:pPr>
            <a:r>
              <a:rPr lang="zh-TW" altLang="en-US" sz="5400" dirty="0" smtClean="0">
                <a:latin typeface="標楷體" pitchFamily="65" charset="-120"/>
                <a:ea typeface="標楷體" pitchFamily="65" charset="-120"/>
              </a:rPr>
              <a:t> </a:t>
            </a:r>
            <a:r>
              <a:rPr lang="zh-TW" altLang="en-US" sz="5400" u="sng" dirty="0" smtClean="0">
                <a:latin typeface="標楷體" pitchFamily="65" charset="-120"/>
                <a:ea typeface="標楷體" pitchFamily="65" charset="-120"/>
              </a:rPr>
              <a:t>烏斯</a:t>
            </a:r>
            <a:r>
              <a:rPr lang="zh-TW" altLang="en-US" sz="5400" dirty="0" smtClean="0">
                <a:latin typeface="標楷體" pitchFamily="65" charset="-120"/>
                <a:ea typeface="標楷體" pitchFamily="65" charset="-120"/>
              </a:rPr>
              <a:t>的地曾有一人名叫</a:t>
            </a:r>
            <a:r>
              <a:rPr lang="zh-TW" altLang="en-US" sz="5400" u="sng" dirty="0" smtClean="0">
                <a:latin typeface="標楷體" pitchFamily="65" charset="-120"/>
                <a:ea typeface="標楷體" pitchFamily="65" charset="-120"/>
              </a:rPr>
              <a:t>約伯</a:t>
            </a:r>
            <a:r>
              <a:rPr lang="zh-TW" altLang="en-US" sz="5400" dirty="0" smtClean="0">
                <a:latin typeface="標楷體" pitchFamily="65" charset="-120"/>
                <a:ea typeface="標楷體" pitchFamily="65" charset="-120"/>
              </a:rPr>
              <a:t>；彼人完全閣正直，敬畏上帝，離開諸個歹。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42:1</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747897"/>
          </a:xfrm>
        </p:spPr>
        <p:txBody>
          <a:bodyPr/>
          <a:lstStyle/>
          <a:p>
            <a:pPr>
              <a:buNone/>
            </a:pPr>
            <a:r>
              <a:rPr lang="zh-TW" altLang="en-US" sz="5400" u="sng" dirty="0" smtClean="0">
                <a:latin typeface="標楷體" pitchFamily="65" charset="-120"/>
                <a:ea typeface="標楷體" pitchFamily="65" charset="-120"/>
              </a:rPr>
              <a:t>約伯</a:t>
            </a:r>
            <a:r>
              <a:rPr lang="zh-TW" altLang="en-US" sz="5400" dirty="0" smtClean="0">
                <a:latin typeface="標楷體" pitchFamily="65" charset="-120"/>
                <a:ea typeface="標楷體" pitchFamily="65" charset="-120"/>
              </a:rPr>
              <a:t>應耶和華講：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2019\PHOTO\boe2.jpg"/>
          <p:cNvPicPr>
            <a:picLocks noChangeAspect="1" noChangeArrowheads="1"/>
          </p:cNvPicPr>
          <p:nvPr/>
        </p:nvPicPr>
        <p:blipFill>
          <a:blip r:embed="rId3" cstate="print"/>
          <a:srcRect/>
          <a:stretch>
            <a:fillRect/>
          </a:stretch>
        </p:blipFill>
        <p:spPr bwMode="auto">
          <a:xfrm>
            <a:off x="3124200" y="2286000"/>
            <a:ext cx="713722" cy="588963"/>
          </a:xfrm>
          <a:prstGeom prst="rect">
            <a:avLst/>
          </a:prstGeom>
          <a:noFill/>
        </p:spPr>
      </p:pic>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42:2</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47799"/>
            <a:ext cx="7772400" cy="1427164"/>
          </a:xfrm>
        </p:spPr>
        <p:txBody>
          <a:bodyPr/>
          <a:lstStyle/>
          <a:p>
            <a:pPr>
              <a:buNone/>
            </a:pPr>
            <a:r>
              <a:rPr lang="zh-TW" altLang="en-US" sz="5400" dirty="0" smtClean="0">
                <a:latin typeface="標楷體" pitchFamily="65" charset="-120"/>
                <a:ea typeface="標楷體" pitchFamily="65" charset="-120"/>
              </a:rPr>
              <a:t> 我知你萬事攏會。你的旨意攏  阻擋得。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2019\PHOTO\boe2.jpg"/>
          <p:cNvPicPr>
            <a:picLocks noChangeAspect="1" noChangeArrowheads="1"/>
          </p:cNvPicPr>
          <p:nvPr/>
        </p:nvPicPr>
        <p:blipFill>
          <a:blip r:embed="rId3" cstate="print"/>
          <a:srcRect/>
          <a:stretch>
            <a:fillRect/>
          </a:stretch>
        </p:blipFill>
        <p:spPr bwMode="auto">
          <a:xfrm>
            <a:off x="2438400" y="3733800"/>
            <a:ext cx="685799" cy="628650"/>
          </a:xfrm>
          <a:prstGeom prst="rect">
            <a:avLst/>
          </a:prstGeom>
          <a:noFill/>
        </p:spPr>
      </p:pic>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42:3</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a:buNone/>
            </a:pPr>
            <a:r>
              <a:rPr lang="zh-TW" altLang="en-US" sz="5400" dirty="0" smtClean="0">
                <a:latin typeface="標楷體" pitchFamily="65" charset="-120"/>
                <a:ea typeface="標楷體" pitchFamily="65" charset="-120"/>
              </a:rPr>
              <a:t> 此個無知來蓋密所議論的是誰啊？所以我有講出我所無明的；就是我所想  出的奇妙，我所呣知。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42:4</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a:buNone/>
            </a:pPr>
            <a:r>
              <a:rPr lang="zh-TW" altLang="en-US" sz="5400" dirty="0" smtClean="0">
                <a:latin typeface="標楷體" pitchFamily="65" charset="-120"/>
                <a:ea typeface="標楷體" pitchFamily="65" charset="-120"/>
              </a:rPr>
              <a:t> 求你聽，我欲講；我問你，你應我。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42:5</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a:buNone/>
            </a:pPr>
            <a:r>
              <a:rPr lang="zh-TW" altLang="en-US" sz="5400" dirty="0" smtClean="0">
                <a:latin typeface="標楷體" pitchFamily="65" charset="-120"/>
                <a:ea typeface="標楷體" pitchFamily="65" charset="-120"/>
              </a:rPr>
              <a:t> 我前耳孔聽見你，今我的目睭看見你。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約伯記</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42:6</a:t>
            </a:r>
            <a:endParaRPr lang="en-US" altLang="zh-TW" sz="5400" dirty="0">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1495794"/>
          </a:xfrm>
        </p:spPr>
        <p:txBody>
          <a:bodyPr/>
          <a:lstStyle/>
          <a:p>
            <a:pPr>
              <a:buNone/>
            </a:pPr>
            <a:r>
              <a:rPr lang="zh-TW" altLang="en-US" sz="5400" smtClean="0">
                <a:latin typeface="標楷體" pitchFamily="65" charset="-120"/>
                <a:ea typeface="標楷體" pitchFamily="65" charset="-120"/>
              </a:rPr>
              <a:t> 所</a:t>
            </a:r>
            <a:r>
              <a:rPr lang="zh-TW" altLang="en-US" sz="5400" dirty="0" smtClean="0">
                <a:latin typeface="標楷體" pitchFamily="65" charset="-120"/>
                <a:ea typeface="標楷體" pitchFamily="65" charset="-120"/>
              </a:rPr>
              <a:t>以我家己厭惡，佇塵埃及火灰的中間反悔。 </a:t>
            </a:r>
            <a:endParaRPr lang="zh-TW" altLang="zh-TW" sz="54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2027</TotalTime>
  <Words>975</Words>
  <Application>Microsoft Office PowerPoint</Application>
  <PresentationFormat>On-screen Show (4:3)</PresentationFormat>
  <Paragraphs>49</Paragraphs>
  <Slides>8</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        讀經      </vt:lpstr>
      <vt:lpstr>約伯記 1:1</vt:lpstr>
      <vt:lpstr>約伯記 42:1</vt:lpstr>
      <vt:lpstr>約伯記 42:2</vt:lpstr>
      <vt:lpstr>約伯記 42:3</vt:lpstr>
      <vt:lpstr>約伯記 42:4</vt:lpstr>
      <vt:lpstr>約伯記 42:5</vt:lpstr>
      <vt:lpstr>約伯記 42:6</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Richard</cp:lastModifiedBy>
  <cp:revision>276</cp:revision>
  <dcterms:created xsi:type="dcterms:W3CDTF">2015-02-07T13:24:58Z</dcterms:created>
  <dcterms:modified xsi:type="dcterms:W3CDTF">2019-04-14T12:52:19Z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