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7" r:id="rId2"/>
    <p:sldId id="259" r:id="rId3"/>
    <p:sldId id="265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a typeface="PMingLiU" charset="-12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a typeface="PMingLiU" charset="-120"/>
                </a:endParaRPr>
              </a:p>
            </p:txBody>
          </p:sp>
        </p:grpSp>
      </p:grpSp>
      <p:sp>
        <p:nvSpPr>
          <p:cNvPr id="12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123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229F6-A3C6-44F9-B61C-88A73514260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3229A-7BD5-479B-8317-B4B64F8D321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FE8E4-8853-4935-94AB-A6A4CA826C3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46848-9119-4A6C-846E-1FF79DBDA44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76D85-A38D-447B-BDA3-921D54975D7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F0617-D690-4FD8-B044-8CF63E092C2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92C84-EA98-47BD-8D7A-933685D1F54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960E6-1C48-43CE-A4BF-C0636FA50B3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A9C04-08BB-4A33-B54F-713BFFEE352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3EFAE-EDE3-402B-B632-109029BDE3C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BA158-3D34-48C0-A542-012DD63E7E2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2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2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2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2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2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2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3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3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sp>
          <p:nvSpPr>
            <p:cNvPr id="113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a typeface="PMingLiU" charset="-12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a typeface="PMingLiU" charset="-120"/>
                </a:endParaRPr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a typeface="PMingLiU" charset="-120"/>
                </a:endParaRPr>
              </a:p>
            </p:txBody>
          </p:sp>
        </p:grpSp>
      </p:grpSp>
      <p:sp>
        <p:nvSpPr>
          <p:cNvPr id="11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1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1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C558DFA-E9F2-4A47-92CB-BD8D282AB89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PMingLiU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PMingLiU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PMingLiU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PMingLiU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v.org/Jn20.19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v.org/Jn1.1;Jn1.49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458200" cy="59023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en-US" altLang="zh-TW" sz="4400" u="sng" dirty="0" smtClean="0">
              <a:solidFill>
                <a:srgbClr val="C00000"/>
              </a:solidFill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en-US" altLang="zh-TW" sz="4400" u="sng" dirty="0">
              <a:solidFill>
                <a:srgbClr val="C00000"/>
              </a:solidFill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zh-TW" altLang="en-US" sz="4400" u="sng" dirty="0" smtClean="0">
                <a:solidFill>
                  <a:srgbClr val="C00000"/>
                </a:solidFill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讀經</a:t>
            </a:r>
            <a:r>
              <a:rPr lang="en-US" altLang="zh-TW" sz="4400" u="sng" dirty="0" smtClean="0">
                <a:solidFill>
                  <a:srgbClr val="C00000"/>
                </a:solidFill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Scripture Reading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rgbClr val="FFFF00"/>
                </a:solidFill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約翰福音  </a:t>
            </a:r>
            <a:r>
              <a:rPr lang="en-US" altLang="zh-TW" sz="5400" dirty="0" smtClean="0">
                <a:solidFill>
                  <a:srgbClr val="FFFF00"/>
                </a:solidFill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John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altLang="zh-TW" sz="5400" dirty="0" smtClean="0">
                <a:solidFill>
                  <a:srgbClr val="FFFF00"/>
                </a:solidFill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20:24-29</a:t>
            </a:r>
            <a:r>
              <a:rPr lang="en-US" altLang="zh-TW" sz="6000" b="1" dirty="0" smtClean="0">
                <a:cs typeface="Calibri" panose="020F0502020204030204" pitchFamily="34" charset="0"/>
              </a:rPr>
              <a:t/>
            </a:r>
            <a:br>
              <a:rPr lang="en-US" altLang="zh-TW" sz="6000" b="1" dirty="0" smtClean="0">
                <a:cs typeface="Calibri" panose="020F0502020204030204" pitchFamily="34" charset="0"/>
              </a:rPr>
            </a:br>
            <a:endParaRPr lang="zh-TW" altLang="en-US" sz="6000" b="1" dirty="0" smtClean="0"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1"/>
            <a:ext cx="8458200" cy="91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zh-TW" altLang="en-US" sz="4600" dirty="0" smtClean="0">
                <a:solidFill>
                  <a:srgbClr val="C00000"/>
                </a:solidFill>
                <a:latin typeface="Calibri" pitchFamily="34" charset="0"/>
                <a:ea typeface="DFKai-SB" pitchFamily="65" charset="-120"/>
                <a:cs typeface="Calibri" pitchFamily="34" charset="0"/>
              </a:rPr>
              <a:t>約翰福音 </a:t>
            </a:r>
            <a:r>
              <a:rPr lang="en-US" altLang="zh-TW" sz="4600" dirty="0" smtClean="0">
                <a:solidFill>
                  <a:srgbClr val="C00000"/>
                </a:solidFill>
                <a:latin typeface="Calibri" pitchFamily="34" charset="0"/>
                <a:ea typeface="DFKai-SB" pitchFamily="65" charset="-120"/>
                <a:cs typeface="Calibri" pitchFamily="34" charset="0"/>
              </a:rPr>
              <a:t>John 20:24</a:t>
            </a:r>
          </a:p>
          <a:p>
            <a:pPr>
              <a:buFont typeface="Wingdings" pitchFamily="2" charset="2"/>
              <a:buNone/>
            </a:pPr>
            <a:r>
              <a:rPr lang="zh-TW" altLang="en-US" sz="4000" b="1" dirty="0" smtClean="0">
                <a:ea typeface="DFKai-SB" pitchFamily="65" charset="-120"/>
                <a:cs typeface="Calibri" pitchFamily="34" charset="0"/>
              </a:rPr>
              <a:t/>
            </a:r>
            <a:br>
              <a:rPr lang="zh-TW" altLang="en-US" sz="4000" b="1" dirty="0" smtClean="0">
                <a:ea typeface="DFKai-SB" pitchFamily="65" charset="-120"/>
                <a:cs typeface="Calibri" pitchFamily="34" charset="0"/>
              </a:rPr>
            </a:br>
            <a:endParaRPr lang="zh-TW" altLang="en-US" sz="4000" b="1" dirty="0" smtClean="0">
              <a:ea typeface="DFKai-SB" pitchFamily="65" charset="-120"/>
              <a:cs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990600"/>
            <a:ext cx="8610600" cy="5562600"/>
          </a:xfrm>
          <a:prstGeom prst="rect">
            <a:avLst/>
          </a:prstGeom>
          <a:blipFill dpi="0" rotWithShape="1">
            <a:blip r:embed="rId2" cstate="print">
              <a:alphaModFix amt="57000"/>
            </a:blip>
            <a:srcRect/>
            <a:tile tx="0" ty="0" sx="100000" sy="100000" flip="none" algn="tl"/>
          </a:blipFill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華</a:t>
            </a: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)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zh-TW" altLang="en-US" sz="34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十二個門徒中，有一個稱為“雙生子”的多馬。耶穌來的時候，他沒有和門徒在一起。</a:t>
            </a:r>
            <a:r>
              <a:rPr lang="zh-TW" altLang="en-US" sz="3600" dirty="0" smtClean="0">
                <a:solidFill>
                  <a:schemeClr val="bg2"/>
                </a:solidFill>
              </a:rPr>
              <a:t> 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」</a:t>
            </a:r>
            <a:endParaRPr kumimoji="1" lang="en-US" altLang="en-US" sz="3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台</a:t>
            </a: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)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zh-TW" altLang="en-US" sz="3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多馬，嘛叫做雙生仔，伊是十二使徒的一個，耶穌來彼時無及姻做夥佇遐。 </a:t>
            </a:r>
            <a:r>
              <a:rPr lang="zh-CN" altLang="en-US" sz="3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」</a:t>
            </a:r>
            <a:endParaRPr lang="en-US" altLang="en-US" sz="3400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(E)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en-US" altLang="zh-TW" sz="3600" u="sng" dirty="0" smtClean="0"/>
              <a:t> </a:t>
            </a:r>
            <a:r>
              <a:rPr lang="en-US" altLang="zh-TW" sz="3000" kern="0" dirty="0" smtClean="0">
                <a:solidFill>
                  <a:schemeClr val="bg2"/>
                </a:solidFill>
                <a:ea typeface="新細明體" pitchFamily="18" charset="-120"/>
              </a:rPr>
              <a:t>Now Thomas, one of the twelve, called the Twin,</a:t>
            </a:r>
            <a:r>
              <a:rPr lang="zh-TW" altLang="en-US" sz="3000" kern="0" dirty="0" smtClean="0">
                <a:solidFill>
                  <a:schemeClr val="bg2"/>
                </a:solidFill>
                <a:ea typeface="新細明體" pitchFamily="18" charset="-120"/>
              </a:rPr>
              <a:t> </a:t>
            </a:r>
            <a:r>
              <a:rPr lang="en-US" altLang="zh-TW" sz="3000" kern="0" dirty="0" smtClean="0">
                <a:solidFill>
                  <a:schemeClr val="bg2"/>
                </a:solidFill>
                <a:ea typeface="新細明體" pitchFamily="18" charset="-120"/>
              </a:rPr>
              <a:t>was not with them when Jesus came. </a:t>
            </a:r>
            <a:r>
              <a:rPr lang="zh-CN" altLang="en-US" sz="3000" kern="0" dirty="0" smtClean="0">
                <a:solidFill>
                  <a:schemeClr val="bg2"/>
                </a:solidFill>
                <a:ea typeface="新細明體" pitchFamily="18" charset="-120"/>
              </a:rPr>
              <a:t>」</a:t>
            </a:r>
            <a:endParaRPr lang="en-US" altLang="en-US" sz="3000" kern="0" dirty="0" smtClean="0">
              <a:solidFill>
                <a:schemeClr val="bg2"/>
              </a:solidFill>
              <a:ea typeface="新細明體" pitchFamily="18" charset="-12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DFKai-SB" pitchFamily="65" charset="-120"/>
                <a:cs typeface="Calibri" pitchFamily="34" charset="0"/>
              </a:rPr>
              <a:t/>
            </a:r>
            <a:b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DFKai-SB" pitchFamily="65" charset="-120"/>
                <a:cs typeface="Calibri" pitchFamily="34" charset="0"/>
              </a:rPr>
            </a:br>
            <a:endParaRPr kumimoji="1" lang="zh-TW" altLang="en-US" sz="4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DFKai-SB" pitchFamily="65" charset="-12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1"/>
            <a:ext cx="8458200" cy="91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zh-TW" altLang="en-US" sz="4600" dirty="0" smtClean="0">
                <a:solidFill>
                  <a:srgbClr val="C00000"/>
                </a:solidFill>
                <a:latin typeface="Calibri" pitchFamily="34" charset="0"/>
                <a:ea typeface="DFKai-SB" pitchFamily="65" charset="-120"/>
                <a:cs typeface="Calibri" pitchFamily="34" charset="0"/>
              </a:rPr>
              <a:t>約翰福音 </a:t>
            </a:r>
            <a:r>
              <a:rPr lang="en-US" altLang="zh-TW" sz="4600" dirty="0" smtClean="0">
                <a:solidFill>
                  <a:srgbClr val="C00000"/>
                </a:solidFill>
                <a:latin typeface="Calibri" pitchFamily="34" charset="0"/>
                <a:ea typeface="DFKai-SB" pitchFamily="65" charset="-120"/>
                <a:cs typeface="Calibri" pitchFamily="34" charset="0"/>
              </a:rPr>
              <a:t>John 20:25</a:t>
            </a:r>
          </a:p>
          <a:p>
            <a:pPr>
              <a:buFont typeface="Wingdings" pitchFamily="2" charset="2"/>
              <a:buNone/>
            </a:pPr>
            <a:r>
              <a:rPr lang="zh-TW" altLang="en-US" sz="4000" b="1" dirty="0" smtClean="0">
                <a:ea typeface="DFKai-SB" pitchFamily="65" charset="-120"/>
                <a:cs typeface="Calibri" pitchFamily="34" charset="0"/>
              </a:rPr>
              <a:t/>
            </a:r>
            <a:br>
              <a:rPr lang="zh-TW" altLang="en-US" sz="4000" b="1" dirty="0" smtClean="0">
                <a:ea typeface="DFKai-SB" pitchFamily="65" charset="-120"/>
                <a:cs typeface="Calibri" pitchFamily="34" charset="0"/>
              </a:rPr>
            </a:br>
            <a:endParaRPr lang="zh-TW" altLang="en-US" sz="4000" b="1" dirty="0" smtClean="0">
              <a:ea typeface="DFKai-SB" pitchFamily="65" charset="-120"/>
              <a:cs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990600"/>
            <a:ext cx="8458200" cy="5410200"/>
          </a:xfrm>
          <a:prstGeom prst="rect">
            <a:avLst/>
          </a:prstGeom>
          <a:blipFill dpi="0" rotWithShape="1">
            <a:blip r:embed="rId2" cstate="print">
              <a:alphaModFix amt="57000"/>
            </a:blip>
            <a:srcRect/>
            <a:tile tx="0" ty="0" sx="100000" sy="100000" flip="none" algn="tl"/>
          </a:blipFill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kumimoji="1" lang="en-US" alt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</a:t>
            </a:r>
            <a:r>
              <a:rPr kumimoji="1" lang="zh-CN" alt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華</a:t>
            </a:r>
            <a:r>
              <a:rPr kumimoji="1" lang="en-US" alt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)</a:t>
            </a:r>
            <a:r>
              <a:rPr kumimoji="1" lang="zh-CN" alt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zh-TW" altLang="en-US" sz="27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其他的門徒對他說：“我們已經見過主了。”多馬對他們說：“除非我親眼看見他手上的釘痕，用我的指頭探入那釘痕，又用我的手探入他的肋旁，我決不相信。” </a:t>
            </a:r>
            <a:endParaRPr lang="en-US" altLang="en-US" sz="2700" kern="0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kumimoji="1" lang="en-US" alt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</a:t>
            </a:r>
            <a:r>
              <a:rPr kumimoji="1" lang="zh-CN" alt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台</a:t>
            </a:r>
            <a:r>
              <a:rPr kumimoji="1" lang="en-US" alt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)</a:t>
            </a:r>
            <a:r>
              <a:rPr kumimoji="1" lang="zh-CN" alt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zh-TW" altLang="en-US" sz="27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所以其他的門徒給伊講：「阮已經見著主啦。」 多馬給姻講：「我若無看著伊手中的釘跡，用指頭仔摸釘跡，閣用手摸伊的脅下，我絕對呣信。」 </a:t>
            </a:r>
            <a:r>
              <a:rPr lang="zh-CN" altLang="en-US" sz="27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」</a:t>
            </a:r>
            <a:endParaRPr lang="en-US" altLang="en-US" sz="2700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kumimoji="1" lang="en-US" alt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(E)</a:t>
            </a:r>
            <a:r>
              <a:rPr kumimoji="1" lang="zh-CN" alt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en-US" altLang="zh-TW" sz="2700" u="sng" dirty="0" smtClean="0"/>
              <a:t> </a:t>
            </a:r>
            <a:r>
              <a:rPr lang="en-US" altLang="zh-TW" sz="2700" kern="0" dirty="0" smtClean="0">
                <a:solidFill>
                  <a:schemeClr val="bg2"/>
                </a:solidFill>
                <a:ea typeface="新細明體" pitchFamily="18" charset="-120"/>
              </a:rPr>
              <a:t>So the other disciples told him, “We have seen the Lord.” But he said to them, </a:t>
            </a:r>
            <a:r>
              <a:rPr lang="en-US" altLang="zh-TW" sz="2700" kern="0" dirty="0" err="1" smtClean="0">
                <a:solidFill>
                  <a:schemeClr val="bg2"/>
                </a:solidFill>
                <a:ea typeface="新細明體" pitchFamily="18" charset="-120"/>
              </a:rPr>
              <a:t>p“Unless</a:t>
            </a:r>
            <a:r>
              <a:rPr lang="en-US" altLang="zh-TW" sz="2700" kern="0" dirty="0" smtClean="0">
                <a:solidFill>
                  <a:schemeClr val="bg2"/>
                </a:solidFill>
                <a:ea typeface="新細明體" pitchFamily="18" charset="-120"/>
              </a:rPr>
              <a:t> I see in his hands the mark of the nails, and place my finger into the mark of the nails, and place my hand into his side, I will never believe.” </a:t>
            </a:r>
            <a:r>
              <a:rPr kumimoji="1" lang="zh-CN" alt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」</a:t>
            </a:r>
            <a:endParaRPr kumimoji="1" lang="en-US" altLang="en-US" sz="27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uLnTx/>
              <a:uFillTx/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1" lang="zh-TW" altLang="en-US" sz="2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DFKai-SB" pitchFamily="65" charset="-120"/>
                <a:cs typeface="Calibri" pitchFamily="34" charset="0"/>
              </a:rPr>
              <a:t/>
            </a:r>
            <a:br>
              <a:rPr kumimoji="1" lang="zh-TW" altLang="en-US" sz="2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DFKai-SB" pitchFamily="65" charset="-120"/>
                <a:cs typeface="Calibri" pitchFamily="34" charset="0"/>
              </a:rPr>
            </a:br>
            <a:endParaRPr kumimoji="1" lang="zh-TW" altLang="en-US" sz="27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DFKai-SB" pitchFamily="65" charset="-12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1"/>
            <a:ext cx="8458200" cy="91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zh-TW" altLang="en-US" sz="4600" dirty="0" smtClean="0">
                <a:solidFill>
                  <a:srgbClr val="C00000"/>
                </a:solidFill>
                <a:latin typeface="Calibri" pitchFamily="34" charset="0"/>
                <a:ea typeface="DFKai-SB" pitchFamily="65" charset="-120"/>
                <a:cs typeface="Calibri" pitchFamily="34" charset="0"/>
              </a:rPr>
              <a:t>約翰福音 </a:t>
            </a:r>
            <a:r>
              <a:rPr lang="en-US" altLang="zh-TW" sz="4600" dirty="0" smtClean="0">
                <a:solidFill>
                  <a:srgbClr val="C00000"/>
                </a:solidFill>
                <a:latin typeface="Calibri" pitchFamily="34" charset="0"/>
                <a:ea typeface="DFKai-SB" pitchFamily="65" charset="-120"/>
                <a:cs typeface="Calibri" pitchFamily="34" charset="0"/>
              </a:rPr>
              <a:t>John 20:26</a:t>
            </a:r>
          </a:p>
          <a:p>
            <a:pPr>
              <a:buFont typeface="Wingdings" pitchFamily="2" charset="2"/>
              <a:buNone/>
            </a:pPr>
            <a:r>
              <a:rPr lang="zh-TW" altLang="en-US" sz="4000" b="1" dirty="0" smtClean="0">
                <a:ea typeface="DFKai-SB" pitchFamily="65" charset="-120"/>
                <a:cs typeface="Calibri" pitchFamily="34" charset="0"/>
              </a:rPr>
              <a:t/>
            </a:r>
            <a:br>
              <a:rPr lang="zh-TW" altLang="en-US" sz="4000" b="1" dirty="0" smtClean="0">
                <a:ea typeface="DFKai-SB" pitchFamily="65" charset="-120"/>
                <a:cs typeface="Calibri" pitchFamily="34" charset="0"/>
              </a:rPr>
            </a:br>
            <a:endParaRPr lang="zh-TW" altLang="en-US" sz="4000" b="1" dirty="0" smtClean="0">
              <a:ea typeface="DFKai-SB" pitchFamily="65" charset="-120"/>
              <a:cs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990600"/>
            <a:ext cx="8610600" cy="5638800"/>
          </a:xfrm>
          <a:prstGeom prst="rect">
            <a:avLst/>
          </a:prstGeom>
          <a:blipFill dpi="0" rotWithShape="1">
            <a:blip r:embed="rId2" cstate="print">
              <a:alphaModFix amt="57000"/>
            </a:blip>
            <a:srcRect/>
            <a:tile tx="0" ty="0" sx="100000" sy="100000" flip="none" algn="tl"/>
          </a:blipFill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kumimoji="1" lang="en-US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</a:t>
            </a:r>
            <a:r>
              <a:rPr kumimoji="1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華</a:t>
            </a:r>
            <a:r>
              <a:rPr kumimoji="1" lang="en-US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)</a:t>
            </a:r>
            <a:r>
              <a:rPr kumimoji="1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zh-TW" altLang="en-US" sz="30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過了八天，門徒又在屋子裡，多馬也和他們在一起。門戶都關上了。耶穌來了，站在他們中間，說：“願你們平安。” </a:t>
            </a:r>
            <a:r>
              <a:rPr lang="zh-CN" altLang="en-US" sz="30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」</a:t>
            </a:r>
            <a:endParaRPr lang="en-US" altLang="en-US" sz="3000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kumimoji="1" lang="en-US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</a:t>
            </a:r>
            <a:r>
              <a:rPr kumimoji="1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台</a:t>
            </a:r>
            <a:r>
              <a:rPr kumimoji="1" lang="en-US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)</a:t>
            </a:r>
            <a:r>
              <a:rPr kumimoji="1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zh-TW" altLang="en-US" sz="3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一禮拜後，門徒閣聚集佇厝內， 多馬嘛及姻做夥。門關啲，耶穌來，徛佇 姻中央，講：「願恁平安！」 </a:t>
            </a:r>
            <a:r>
              <a:rPr lang="zh-CN" altLang="en-US" sz="3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」</a:t>
            </a:r>
            <a:endParaRPr lang="en-US" altLang="en-US" sz="3000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kumimoji="1" lang="en-US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(E)</a:t>
            </a:r>
            <a:r>
              <a:rPr kumimoji="1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en-US" altLang="zh-TW" sz="3000" u="sng" dirty="0" smtClean="0"/>
              <a:t> </a:t>
            </a:r>
            <a:r>
              <a:rPr lang="en-US" altLang="zh-TW" sz="3000" kern="0" dirty="0" smtClean="0">
                <a:solidFill>
                  <a:schemeClr val="bg2"/>
                </a:solidFill>
                <a:ea typeface="新細明體" pitchFamily="18" charset="-120"/>
              </a:rPr>
              <a:t>Eight days later, his disciples were inside again, and Thomas was with them. </a:t>
            </a:r>
            <a:r>
              <a:rPr lang="en-US" altLang="zh-TW" sz="3000" kern="0" dirty="0" err="1" smtClean="0">
                <a:solidFill>
                  <a:schemeClr val="bg2"/>
                </a:solidFill>
                <a:ea typeface="新細明體" pitchFamily="18" charset="-120"/>
                <a:hlinkClick r:id="rId3" tooltip="ver. 19"/>
              </a:rPr>
              <a:t>q</a:t>
            </a:r>
            <a:r>
              <a:rPr lang="en-US" altLang="zh-TW" sz="3000" kern="0" dirty="0" err="1" smtClean="0">
                <a:solidFill>
                  <a:schemeClr val="bg2"/>
                </a:solidFill>
                <a:ea typeface="新細明體" pitchFamily="18" charset="-120"/>
              </a:rPr>
              <a:t>Although</a:t>
            </a:r>
            <a:r>
              <a:rPr lang="en-US" altLang="zh-TW" sz="3000" kern="0" dirty="0" smtClean="0">
                <a:solidFill>
                  <a:schemeClr val="bg2"/>
                </a:solidFill>
                <a:ea typeface="新細明體" pitchFamily="18" charset="-120"/>
              </a:rPr>
              <a:t> the doors were locked, Jesus came and stood among them and said, </a:t>
            </a:r>
            <a:r>
              <a:rPr lang="en-US" altLang="zh-TW" sz="3000" kern="0" dirty="0" err="1" smtClean="0">
                <a:solidFill>
                  <a:schemeClr val="bg2"/>
                </a:solidFill>
                <a:ea typeface="新細明體" pitchFamily="18" charset="-120"/>
                <a:hlinkClick r:id="rId3" tooltip="ver. 19"/>
              </a:rPr>
              <a:t>q</a:t>
            </a:r>
            <a:r>
              <a:rPr lang="en-US" altLang="zh-TW" sz="3000" kern="0" dirty="0" err="1" smtClean="0">
                <a:solidFill>
                  <a:schemeClr val="bg2"/>
                </a:solidFill>
                <a:ea typeface="新細明體" pitchFamily="18" charset="-120"/>
              </a:rPr>
              <a:t>“Peace</a:t>
            </a:r>
            <a:r>
              <a:rPr lang="en-US" altLang="zh-TW" sz="3000" kern="0" dirty="0" smtClean="0">
                <a:solidFill>
                  <a:schemeClr val="bg2"/>
                </a:solidFill>
                <a:ea typeface="新細明體" pitchFamily="18" charset="-120"/>
              </a:rPr>
              <a:t> be with you.” </a:t>
            </a:r>
            <a:r>
              <a:rPr lang="zh-CN" altLang="en-US" sz="3000" kern="0" dirty="0" smtClean="0">
                <a:solidFill>
                  <a:schemeClr val="bg2"/>
                </a:solidFill>
                <a:ea typeface="新細明體" pitchFamily="18" charset="-120"/>
              </a:rPr>
              <a:t>」</a:t>
            </a:r>
            <a:endParaRPr lang="en-US" altLang="en-US" sz="3000" kern="0" dirty="0" smtClean="0">
              <a:solidFill>
                <a:schemeClr val="bg2"/>
              </a:solidFill>
              <a:ea typeface="新細明體" pitchFamily="18" charset="-12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1" lang="zh-TW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DFKai-SB" pitchFamily="65" charset="-120"/>
                <a:cs typeface="Calibri" pitchFamily="34" charset="0"/>
              </a:rPr>
              <a:t/>
            </a:r>
            <a:br>
              <a:rPr kumimoji="1" lang="zh-TW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DFKai-SB" pitchFamily="65" charset="-120"/>
                <a:cs typeface="Calibri" pitchFamily="34" charset="0"/>
              </a:rPr>
            </a:br>
            <a:endParaRPr kumimoji="1" lang="zh-TW" altLang="en-US" sz="3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DFKai-SB" pitchFamily="65" charset="-12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1"/>
            <a:ext cx="8458200" cy="91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zh-TW" altLang="en-US" sz="4600" dirty="0" smtClean="0">
                <a:solidFill>
                  <a:srgbClr val="C00000"/>
                </a:solidFill>
                <a:latin typeface="Calibri" pitchFamily="34" charset="0"/>
                <a:ea typeface="DFKai-SB" pitchFamily="65" charset="-120"/>
                <a:cs typeface="Calibri" pitchFamily="34" charset="0"/>
              </a:rPr>
              <a:t>約翰福音 </a:t>
            </a:r>
            <a:r>
              <a:rPr lang="en-US" altLang="zh-TW" sz="4600" dirty="0" smtClean="0">
                <a:solidFill>
                  <a:srgbClr val="C00000"/>
                </a:solidFill>
                <a:latin typeface="Calibri" pitchFamily="34" charset="0"/>
                <a:ea typeface="DFKai-SB" pitchFamily="65" charset="-120"/>
                <a:cs typeface="Calibri" pitchFamily="34" charset="0"/>
              </a:rPr>
              <a:t>John 20:27</a:t>
            </a:r>
          </a:p>
          <a:p>
            <a:pPr>
              <a:buFont typeface="Wingdings" pitchFamily="2" charset="2"/>
              <a:buNone/>
            </a:pPr>
            <a:r>
              <a:rPr lang="zh-TW" altLang="en-US" sz="4000" b="1" dirty="0" smtClean="0">
                <a:ea typeface="DFKai-SB" pitchFamily="65" charset="-120"/>
                <a:cs typeface="Calibri" pitchFamily="34" charset="0"/>
              </a:rPr>
              <a:t/>
            </a:r>
            <a:br>
              <a:rPr lang="zh-TW" altLang="en-US" sz="4000" b="1" dirty="0" smtClean="0">
                <a:ea typeface="DFKai-SB" pitchFamily="65" charset="-120"/>
                <a:cs typeface="Calibri" pitchFamily="34" charset="0"/>
              </a:rPr>
            </a:br>
            <a:endParaRPr lang="zh-TW" altLang="en-US" sz="4000" b="1" dirty="0" smtClean="0">
              <a:ea typeface="DFKai-SB" pitchFamily="65" charset="-120"/>
              <a:cs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990600"/>
            <a:ext cx="8534400" cy="5486400"/>
          </a:xfrm>
          <a:prstGeom prst="rect">
            <a:avLst/>
          </a:prstGeom>
          <a:blipFill dpi="0" rotWithShape="1">
            <a:blip r:embed="rId2" cstate="print">
              <a:alphaModFix amt="57000"/>
            </a:blip>
            <a:srcRect/>
            <a:tile tx="0" ty="0" sx="100000" sy="100000" flip="none" algn="tl"/>
          </a:blipFill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kumimoji="1" lang="en-US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</a:t>
            </a:r>
            <a:r>
              <a:rPr kumimoji="1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華</a:t>
            </a:r>
            <a:r>
              <a:rPr kumimoji="1" lang="en-US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)</a:t>
            </a:r>
            <a:r>
              <a:rPr kumimoji="1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zh-TW" alt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然後他對</a:t>
            </a:r>
            <a:r>
              <a:rPr lang="zh-TW" altLang="en-US" sz="3200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多馬</a:t>
            </a:r>
            <a:r>
              <a:rPr lang="zh-TW" alt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說：「把你的指頭放在這裏，看看我的手吧；再伸出你的手，摸摸我的肋旁吧。不要疑惑，只要信！</a:t>
            </a:r>
            <a:r>
              <a:rPr lang="zh-TW" altLang="en-US" sz="3200" dirty="0"/>
              <a:t>」</a:t>
            </a:r>
            <a:r>
              <a:rPr kumimoji="1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」</a:t>
            </a:r>
            <a:endParaRPr kumimoji="1" lang="en-US" alt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kumimoji="1" lang="en-US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</a:t>
            </a:r>
            <a:r>
              <a:rPr kumimoji="1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台</a:t>
            </a:r>
            <a:r>
              <a:rPr kumimoji="1" lang="en-US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)</a:t>
            </a:r>
            <a:r>
              <a:rPr kumimoji="1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zh-TW" altLang="en-US" sz="3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然後，伊給 多馬講：「伸指頭仔來遮，探我的手；伸手來摸我的脅下。呣通無信，著信！」 </a:t>
            </a:r>
            <a:r>
              <a:rPr kumimoji="1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」</a:t>
            </a:r>
            <a:endParaRPr kumimoji="1" lang="en-US" alt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kumimoji="1" lang="en-US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(E)</a:t>
            </a:r>
            <a:r>
              <a:rPr kumimoji="1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en-US" altLang="zh-TW" sz="3000" u="sng" dirty="0" smtClean="0"/>
              <a:t> </a:t>
            </a:r>
            <a:r>
              <a:rPr lang="en-US" altLang="zh-TW" sz="3000" kern="0" dirty="0" smtClean="0">
                <a:solidFill>
                  <a:schemeClr val="bg2"/>
                </a:solidFill>
                <a:ea typeface="新細明體" pitchFamily="18" charset="-120"/>
              </a:rPr>
              <a:t>Then he said to Thomas, </a:t>
            </a:r>
            <a:r>
              <a:rPr lang="en-US" altLang="zh-TW" sz="3000" kern="0" dirty="0" smtClean="0">
                <a:solidFill>
                  <a:schemeClr val="bg2"/>
                </a:solidFill>
                <a:ea typeface="新細明體" pitchFamily="18" charset="-120"/>
              </a:rPr>
              <a:t>“</a:t>
            </a:r>
            <a:r>
              <a:rPr lang="en-US" altLang="zh-TW" sz="3000" kern="0" dirty="0" smtClean="0">
                <a:solidFill>
                  <a:schemeClr val="bg2"/>
                </a:solidFill>
                <a:ea typeface="新細明體" pitchFamily="18" charset="-120"/>
              </a:rPr>
              <a:t>Put your finger here, and see my hands; and put out your hand, and place it in my side. Do not disbelieve, but believe.” </a:t>
            </a:r>
            <a:r>
              <a:rPr kumimoji="1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」</a:t>
            </a:r>
            <a:endParaRPr kumimoji="1" lang="en-US" alt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uLnTx/>
              <a:uFillTx/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1" lang="zh-TW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DFKai-SB" pitchFamily="65" charset="-120"/>
                <a:cs typeface="Calibri" pitchFamily="34" charset="0"/>
              </a:rPr>
              <a:t/>
            </a:r>
            <a:br>
              <a:rPr kumimoji="1" lang="zh-TW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DFKai-SB" pitchFamily="65" charset="-120"/>
                <a:cs typeface="Calibri" pitchFamily="34" charset="0"/>
              </a:rPr>
            </a:br>
            <a:endParaRPr kumimoji="1" lang="zh-TW" altLang="en-US" sz="3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DFKai-SB" pitchFamily="65" charset="-12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1"/>
            <a:ext cx="8458200" cy="91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zh-TW" altLang="en-US" sz="4600" dirty="0" smtClean="0">
                <a:solidFill>
                  <a:srgbClr val="C00000"/>
                </a:solidFill>
                <a:latin typeface="Calibri" pitchFamily="34" charset="0"/>
                <a:ea typeface="DFKai-SB" pitchFamily="65" charset="-120"/>
                <a:cs typeface="Calibri" pitchFamily="34" charset="0"/>
              </a:rPr>
              <a:t>約翰福音 </a:t>
            </a:r>
            <a:r>
              <a:rPr lang="en-US" altLang="zh-TW" sz="4600" dirty="0" smtClean="0">
                <a:solidFill>
                  <a:srgbClr val="C00000"/>
                </a:solidFill>
                <a:latin typeface="Calibri" pitchFamily="34" charset="0"/>
                <a:ea typeface="DFKai-SB" pitchFamily="65" charset="-120"/>
                <a:cs typeface="Calibri" pitchFamily="34" charset="0"/>
              </a:rPr>
              <a:t>John 20:28</a:t>
            </a:r>
          </a:p>
          <a:p>
            <a:pPr>
              <a:buFont typeface="Wingdings" pitchFamily="2" charset="2"/>
              <a:buNone/>
            </a:pPr>
            <a:r>
              <a:rPr lang="zh-TW" altLang="en-US" sz="4000" b="1" dirty="0" smtClean="0">
                <a:ea typeface="DFKai-SB" pitchFamily="65" charset="-120"/>
                <a:cs typeface="Calibri" pitchFamily="34" charset="0"/>
              </a:rPr>
              <a:t/>
            </a:r>
            <a:br>
              <a:rPr lang="zh-TW" altLang="en-US" sz="4000" b="1" dirty="0" smtClean="0">
                <a:ea typeface="DFKai-SB" pitchFamily="65" charset="-120"/>
                <a:cs typeface="Calibri" pitchFamily="34" charset="0"/>
              </a:rPr>
            </a:br>
            <a:endParaRPr lang="zh-TW" altLang="en-US" sz="4000" b="1" dirty="0" smtClean="0">
              <a:ea typeface="DFKai-SB" pitchFamily="65" charset="-120"/>
              <a:cs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990600"/>
            <a:ext cx="8458200" cy="4572000"/>
          </a:xfrm>
          <a:prstGeom prst="rect">
            <a:avLst/>
          </a:prstGeom>
          <a:blipFill dpi="0" rotWithShape="1">
            <a:blip r:embed="rId2" cstate="print">
              <a:alphaModFix amt="57000"/>
            </a:blip>
            <a:srcRect/>
            <a:tile tx="0" ty="0" sx="100000" sy="100000" flip="none" algn="tl"/>
          </a:blipFill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華</a:t>
            </a: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)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zh-TW" altLang="en-US" sz="34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多馬對他說：“我的主！我的　神！” </a:t>
            </a:r>
            <a:r>
              <a:rPr lang="zh-CN" altLang="en-US" sz="3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」</a:t>
            </a:r>
            <a:endParaRPr lang="en-US" altLang="en-US" sz="3400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台</a:t>
            </a: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)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zh-TW" altLang="en-US" sz="3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多馬講：「我的主，我的上帝！」 </a:t>
            </a:r>
            <a:r>
              <a:rPr lang="zh-CN" altLang="en-US" sz="3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」</a:t>
            </a:r>
            <a:endParaRPr lang="en-US" altLang="en-US" sz="3400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(E)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en-US" altLang="zh-TW" sz="3600" u="sng" dirty="0" smtClean="0"/>
              <a:t> </a:t>
            </a:r>
            <a:r>
              <a:rPr lang="en-US" altLang="zh-TW" sz="3000" kern="0" dirty="0" smtClean="0">
                <a:solidFill>
                  <a:schemeClr val="bg2"/>
                </a:solidFill>
                <a:ea typeface="新細明體" pitchFamily="18" charset="-120"/>
              </a:rPr>
              <a:t>Thomas answered him, </a:t>
            </a:r>
            <a:r>
              <a:rPr lang="en-US" altLang="zh-TW" sz="3000" kern="0" dirty="0" err="1" smtClean="0">
                <a:solidFill>
                  <a:schemeClr val="bg2"/>
                </a:solidFill>
                <a:ea typeface="新細明體" pitchFamily="18" charset="-120"/>
                <a:hlinkClick r:id="rId3" tooltip="[ch. 1:1, 49]"/>
              </a:rPr>
              <a:t>s</a:t>
            </a:r>
            <a:r>
              <a:rPr lang="en-US" altLang="zh-TW" sz="3000" kern="0" dirty="0" err="1" smtClean="0">
                <a:solidFill>
                  <a:schemeClr val="bg2"/>
                </a:solidFill>
                <a:ea typeface="新細明體" pitchFamily="18" charset="-120"/>
              </a:rPr>
              <a:t>“My</a:t>
            </a:r>
            <a:r>
              <a:rPr lang="en-US" altLang="zh-TW" sz="3000" kern="0" dirty="0" smtClean="0">
                <a:solidFill>
                  <a:schemeClr val="bg2"/>
                </a:solidFill>
                <a:ea typeface="新細明體" pitchFamily="18" charset="-120"/>
              </a:rPr>
              <a:t> Lord and my God!” </a:t>
            </a:r>
            <a:r>
              <a:rPr lang="zh-CN" altLang="en-US" sz="3000" kern="0" dirty="0" smtClean="0">
                <a:solidFill>
                  <a:schemeClr val="bg2"/>
                </a:solidFill>
                <a:ea typeface="新細明體" pitchFamily="18" charset="-120"/>
              </a:rPr>
              <a:t>」</a:t>
            </a:r>
            <a:endParaRPr lang="en-US" altLang="en-US" sz="3000" kern="0" dirty="0" smtClean="0">
              <a:solidFill>
                <a:schemeClr val="bg2"/>
              </a:solidFill>
              <a:ea typeface="新細明體" pitchFamily="18" charset="-12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DFKai-SB" pitchFamily="65" charset="-120"/>
                <a:cs typeface="Calibri" pitchFamily="34" charset="0"/>
              </a:rPr>
              <a:t/>
            </a:r>
            <a:b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DFKai-SB" pitchFamily="65" charset="-120"/>
                <a:cs typeface="Calibri" pitchFamily="34" charset="0"/>
              </a:rPr>
            </a:br>
            <a:endParaRPr kumimoji="1" lang="zh-TW" altLang="en-US" sz="4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DFKai-SB" pitchFamily="65" charset="-12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1"/>
            <a:ext cx="8458200" cy="91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zh-TW" altLang="en-US" sz="4600" dirty="0" smtClean="0">
                <a:solidFill>
                  <a:srgbClr val="C00000"/>
                </a:solidFill>
                <a:latin typeface="Calibri" pitchFamily="34" charset="0"/>
                <a:ea typeface="DFKai-SB" pitchFamily="65" charset="-120"/>
                <a:cs typeface="Calibri" pitchFamily="34" charset="0"/>
              </a:rPr>
              <a:t>約翰福音 </a:t>
            </a:r>
            <a:r>
              <a:rPr lang="en-US" altLang="zh-TW" sz="4600" dirty="0" smtClean="0">
                <a:solidFill>
                  <a:srgbClr val="C00000"/>
                </a:solidFill>
                <a:latin typeface="Calibri" pitchFamily="34" charset="0"/>
                <a:ea typeface="DFKai-SB" pitchFamily="65" charset="-120"/>
                <a:cs typeface="Calibri" pitchFamily="34" charset="0"/>
              </a:rPr>
              <a:t>John 20:29</a:t>
            </a:r>
          </a:p>
          <a:p>
            <a:pPr>
              <a:buFont typeface="Wingdings" pitchFamily="2" charset="2"/>
              <a:buNone/>
            </a:pPr>
            <a:r>
              <a:rPr lang="zh-TW" altLang="en-US" sz="4000" b="1" dirty="0" smtClean="0">
                <a:ea typeface="DFKai-SB" pitchFamily="65" charset="-120"/>
                <a:cs typeface="Calibri" pitchFamily="34" charset="0"/>
              </a:rPr>
              <a:t/>
            </a:r>
            <a:br>
              <a:rPr lang="zh-TW" altLang="en-US" sz="4000" b="1" dirty="0" smtClean="0">
                <a:ea typeface="DFKai-SB" pitchFamily="65" charset="-120"/>
                <a:cs typeface="Calibri" pitchFamily="34" charset="0"/>
              </a:rPr>
            </a:br>
            <a:endParaRPr lang="zh-TW" altLang="en-US" sz="4000" b="1" dirty="0" smtClean="0">
              <a:ea typeface="DFKai-SB" pitchFamily="65" charset="-120"/>
              <a:cs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990600"/>
            <a:ext cx="8458200" cy="4572000"/>
          </a:xfrm>
          <a:prstGeom prst="rect">
            <a:avLst/>
          </a:prstGeom>
          <a:blipFill dpi="0" rotWithShape="1">
            <a:blip r:embed="rId2" cstate="print">
              <a:alphaModFix amt="57000"/>
            </a:blip>
            <a:srcRect/>
            <a:tile tx="0" ty="0" sx="100000" sy="100000" flip="none" algn="tl"/>
          </a:blipFill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華</a:t>
            </a: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)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zh-TW" altLang="en-US" sz="34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耶穌說：“你因為看見我才信嗎？那些沒有看見就信的人，是有福的。” </a:t>
            </a:r>
            <a:r>
              <a:rPr lang="zh-CN" altLang="en-US" sz="3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」</a:t>
            </a:r>
            <a:endParaRPr lang="en-US" altLang="en-US" sz="3400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台</a:t>
            </a: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)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zh-TW" altLang="en-US" sz="3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耶穌給伊講：「你看著我才信噢？無看著來信的人真有福氣！」</a:t>
            </a:r>
            <a:r>
              <a:rPr lang="zh-CN" altLang="en-US" sz="3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Calibri" pitchFamily="34" charset="0"/>
              </a:rPr>
              <a:t>」</a:t>
            </a:r>
            <a:endParaRPr lang="en-US" altLang="en-US" sz="3400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kumimoji="1" lang="en-US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(E)</a:t>
            </a:r>
            <a:r>
              <a:rPr kumimoji="1" lang="zh-CN" alt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DFKai-SB" pitchFamily="65" charset="-120"/>
                <a:ea typeface="DFKai-SB" pitchFamily="65" charset="-120"/>
                <a:cs typeface="Calibri" pitchFamily="34" charset="0"/>
              </a:rPr>
              <a:t>「</a:t>
            </a:r>
            <a:r>
              <a:rPr lang="en-US" altLang="zh-TW" sz="3600" u="sng" dirty="0" smtClean="0"/>
              <a:t> </a:t>
            </a:r>
            <a:r>
              <a:rPr lang="en-US" altLang="zh-TW" sz="3000" kern="0" dirty="0" smtClean="0">
                <a:solidFill>
                  <a:schemeClr val="bg2"/>
                </a:solidFill>
                <a:ea typeface="新細明體" pitchFamily="18" charset="-120"/>
              </a:rPr>
              <a:t>Jesus said to him, “Have you believed because you have seen me? </a:t>
            </a:r>
            <a:r>
              <a:rPr lang="en-US" altLang="zh-TW" sz="3000" kern="0" dirty="0" smtClean="0">
                <a:solidFill>
                  <a:schemeClr val="bg2"/>
                </a:solidFill>
                <a:ea typeface="新細明體" pitchFamily="18" charset="-120"/>
              </a:rPr>
              <a:t>Blessed </a:t>
            </a:r>
            <a:r>
              <a:rPr lang="en-US" altLang="zh-TW" sz="3000" kern="0" dirty="0" smtClean="0">
                <a:solidFill>
                  <a:schemeClr val="bg2"/>
                </a:solidFill>
                <a:ea typeface="新細明體" pitchFamily="18" charset="-120"/>
              </a:rPr>
              <a:t>are those who have not seen and yet have believed.” </a:t>
            </a:r>
            <a:r>
              <a:rPr lang="zh-CN" altLang="en-US" sz="3000" kern="0" dirty="0" smtClean="0">
                <a:solidFill>
                  <a:schemeClr val="bg2"/>
                </a:solidFill>
                <a:ea typeface="新細明體" pitchFamily="18" charset="-120"/>
              </a:rPr>
              <a:t>」</a:t>
            </a:r>
            <a:endParaRPr lang="en-US" altLang="en-US" sz="3000" kern="0" dirty="0" smtClean="0">
              <a:solidFill>
                <a:schemeClr val="bg2"/>
              </a:solidFill>
              <a:ea typeface="新細明體" pitchFamily="18" charset="-12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DFKai-SB" pitchFamily="65" charset="-120"/>
                <a:cs typeface="Calibri" pitchFamily="34" charset="0"/>
              </a:rPr>
              <a:t/>
            </a:r>
            <a:b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DFKai-SB" pitchFamily="65" charset="-120"/>
                <a:cs typeface="Calibri" pitchFamily="34" charset="0"/>
              </a:rPr>
            </a:br>
            <a:endParaRPr kumimoji="1" lang="zh-TW" altLang="en-US" sz="4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DFKai-SB" pitchFamily="65" charset="-12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PMingLiU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PMingLiU" charset="-12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201</TotalTime>
  <Words>682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DFKai-SB</vt:lpstr>
      <vt:lpstr>PMingLiU</vt:lpstr>
      <vt:lpstr>PMingLiU</vt:lpstr>
      <vt:lpstr>Arial</vt:lpstr>
      <vt:lpstr>Calibri</vt:lpstr>
      <vt:lpstr>Wingdings</vt:lpstr>
      <vt:lpstr>Beam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你恩典不離開  讚美之泉</dc:title>
  <dc:creator>User</dc:creator>
  <cp:lastModifiedBy>Richard</cp:lastModifiedBy>
  <cp:revision>33</cp:revision>
  <dcterms:created xsi:type="dcterms:W3CDTF">2010-08-01T02:41:54Z</dcterms:created>
  <dcterms:modified xsi:type="dcterms:W3CDTF">2019-04-21T23:54:15Z</dcterms:modified>
</cp:coreProperties>
</file>