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345" r:id="rId4"/>
    <p:sldId id="370" r:id="rId5"/>
    <p:sldId id="371" r:id="rId6"/>
    <p:sldId id="372" r:id="rId7"/>
    <p:sldId id="373" r:id="rId8"/>
    <p:sldId id="374" r:id="rId9"/>
    <p:sldId id="375" r:id="rId10"/>
    <p:sldId id="376" r:id="rId11"/>
    <p:sldId id="3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8" y="-4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5/24/2019 6:13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600200" y="2057400"/>
            <a:ext cx="6705600" cy="3657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馬太福音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12:15-21</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箴言     </a:t>
            </a: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14:34</a:t>
            </a:r>
            <a:endPar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12:15</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a:buNone/>
            </a:pPr>
            <a:r>
              <a:rPr lang="zh-TW" altLang="en-US" sz="5400" dirty="0" smtClean="0">
                <a:latin typeface="標楷體" pitchFamily="65" charset="-120"/>
                <a:ea typeface="標楷體" pitchFamily="65" charset="-120"/>
              </a:rPr>
              <a:t> 耶</a:t>
            </a:r>
            <a:r>
              <a:rPr lang="zh-TW" altLang="en-US" sz="5400" dirty="0" smtClean="0">
                <a:latin typeface="標楷體" pitchFamily="65" charset="-120"/>
                <a:ea typeface="標楷體" pitchFamily="65" charset="-120"/>
              </a:rPr>
              <a:t>穌知</a:t>
            </a:r>
            <a:r>
              <a:rPr lang="zh-TW" altLang="en-US" sz="5400" dirty="0" smtClean="0">
                <a:latin typeface="標楷體" pitchFamily="65" charset="-120"/>
                <a:ea typeface="標楷體" pitchFamily="65" charset="-120"/>
              </a:rPr>
              <a:t>影姻的</a:t>
            </a:r>
            <a:r>
              <a:rPr lang="zh-TW" altLang="en-US" sz="5400" dirty="0" smtClean="0">
                <a:latin typeface="標楷體" pitchFamily="65" charset="-120"/>
                <a:ea typeface="標楷體" pitchFamily="65" charset="-120"/>
              </a:rPr>
              <a:t>計謀就離開遐；有真多人隨伊去，伊就醫</a:t>
            </a:r>
            <a:r>
              <a:rPr lang="zh-TW" altLang="en-US" sz="5400" dirty="0" smtClean="0">
                <a:latin typeface="標楷體" pitchFamily="65" charset="-120"/>
                <a:ea typeface="標楷體" pitchFamily="65" charset="-120"/>
              </a:rPr>
              <a:t>好姻中間</a:t>
            </a:r>
            <a:r>
              <a:rPr lang="zh-TW" altLang="en-US" sz="5400" dirty="0" smtClean="0">
                <a:latin typeface="標楷體" pitchFamily="65" charset="-120"/>
                <a:ea typeface="標楷體" pitchFamily="65" charset="-120"/>
              </a:rPr>
              <a:t>所有的病人。</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12:16</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dirty="0" smtClean="0">
                <a:latin typeface="標楷體" pitchFamily="65" charset="-120"/>
                <a:ea typeface="標楷體" pitchFamily="65" charset="-120"/>
              </a:rPr>
              <a:t> 伊</a:t>
            </a:r>
            <a:r>
              <a:rPr lang="zh-TW" altLang="en-US" sz="5400" dirty="0" smtClean="0">
                <a:latin typeface="標楷體" pitchFamily="65" charset="-120"/>
                <a:ea typeface="標楷體" pitchFamily="65" charset="-120"/>
              </a:rPr>
              <a:t>命</a:t>
            </a:r>
            <a:r>
              <a:rPr lang="zh-TW" altLang="en-US" sz="5400" dirty="0" smtClean="0">
                <a:latin typeface="標楷體" pitchFamily="65" charset="-120"/>
                <a:ea typeface="標楷體" pitchFamily="65" charset="-120"/>
              </a:rPr>
              <a:t>令姻呣通</a:t>
            </a:r>
            <a:r>
              <a:rPr lang="zh-TW" altLang="en-US" sz="5400" dirty="0" smtClean="0">
                <a:latin typeface="標楷體" pitchFamily="65" charset="-120"/>
                <a:ea typeface="標楷體" pitchFamily="65" charset="-120"/>
              </a:rPr>
              <a:t>對人傳揚伊的代誌。</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12:17</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dirty="0" smtClean="0">
                <a:latin typeface="標楷體" pitchFamily="65" charset="-120"/>
                <a:ea typeface="標楷體" pitchFamily="65" charset="-120"/>
              </a:rPr>
              <a:t> 這</a:t>
            </a:r>
            <a:r>
              <a:rPr lang="zh-TW" altLang="en-US" sz="5400" dirty="0" smtClean="0">
                <a:latin typeface="標楷體" pitchFamily="65" charset="-120"/>
                <a:ea typeface="標楷體" pitchFamily="65" charset="-120"/>
              </a:rPr>
              <a:t>是欲應驗通過先</a:t>
            </a:r>
            <a:r>
              <a:rPr lang="zh-TW" altLang="en-US" sz="5400" dirty="0" smtClean="0">
                <a:latin typeface="標楷體" pitchFamily="65" charset="-120"/>
                <a:ea typeface="標楷體" pitchFamily="65" charset="-120"/>
              </a:rPr>
              <a:t>知</a:t>
            </a:r>
            <a:r>
              <a:rPr lang="zh-TW" altLang="en-US" sz="5400" u="sng" dirty="0" smtClean="0">
                <a:latin typeface="標楷體" pitchFamily="65" charset="-120"/>
                <a:ea typeface="標楷體" pitchFamily="65" charset="-120"/>
              </a:rPr>
              <a:t>以</a:t>
            </a:r>
            <a:r>
              <a:rPr lang="zh-TW" altLang="en-US" sz="5400" u="sng" dirty="0" smtClean="0">
                <a:latin typeface="標楷體" pitchFamily="65" charset="-120"/>
                <a:ea typeface="標楷體" pitchFamily="65" charset="-120"/>
              </a:rPr>
              <a:t>賽亞</a:t>
            </a:r>
            <a:r>
              <a:rPr lang="zh-TW" altLang="en-US" sz="5400" dirty="0" smtClean="0">
                <a:latin typeface="標楷體" pitchFamily="65" charset="-120"/>
                <a:ea typeface="標楷體" pitchFamily="65" charset="-120"/>
              </a:rPr>
              <a:t>所講的話： </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12:18</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a:buNone/>
            </a:pPr>
            <a:r>
              <a:rPr lang="zh-TW" altLang="en-US" sz="5400" dirty="0" smtClean="0">
                <a:latin typeface="標楷體" pitchFamily="65" charset="-120"/>
                <a:ea typeface="標楷體" pitchFamily="65" charset="-120"/>
              </a:rPr>
              <a:t> 恁</a:t>
            </a:r>
            <a:r>
              <a:rPr lang="zh-TW" altLang="en-US" sz="5400" dirty="0" smtClean="0">
                <a:latin typeface="標楷體" pitchFamily="65" charset="-120"/>
                <a:ea typeface="標楷體" pitchFamily="65" charset="-120"/>
              </a:rPr>
              <a:t>看，我所揀選的奴僕，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我所疼，所意愛的。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我欲賜我的神互伊；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伊欲對萬民宣告我的公義。 </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12:19</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 伊𣍐爭</a:t>
            </a:r>
            <a:r>
              <a:rPr lang="zh-TW" altLang="en-US" sz="5400" dirty="0" smtClean="0">
                <a:latin typeface="標楷體" pitchFamily="65" charset="-120"/>
                <a:ea typeface="標楷體" pitchFamily="65" charset="-120"/>
              </a:rPr>
              <a:t>辯</a:t>
            </a:r>
            <a:r>
              <a:rPr lang="zh-TW" altLang="en-US" sz="5400" dirty="0" smtClean="0">
                <a:latin typeface="標楷體" pitchFamily="65" charset="-120"/>
                <a:ea typeface="標楷體" pitchFamily="65" charset="-120"/>
              </a:rPr>
              <a:t>，𣍐喧</a:t>
            </a:r>
            <a:r>
              <a:rPr lang="zh-TW" altLang="en-US" sz="5400" dirty="0" smtClean="0">
                <a:latin typeface="標楷體" pitchFamily="65" charset="-120"/>
                <a:ea typeface="標楷體" pitchFamily="65" charset="-120"/>
              </a:rPr>
              <a:t>嚷；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佇街路無人會聽著伊的聲。 </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12:20</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 受</a:t>
            </a:r>
            <a:r>
              <a:rPr lang="zh-TW" altLang="en-US" sz="5400" dirty="0" smtClean="0">
                <a:latin typeface="標楷體" pitchFamily="65" charset="-120"/>
                <a:ea typeface="標楷體" pitchFamily="65" charset="-120"/>
              </a:rPr>
              <a:t>傷的蘆葦，</a:t>
            </a:r>
            <a:r>
              <a:rPr lang="zh-TW" altLang="en-US" sz="5400" dirty="0" smtClean="0">
                <a:latin typeface="標楷體" pitchFamily="65" charset="-120"/>
                <a:ea typeface="標楷體" pitchFamily="65" charset="-120"/>
              </a:rPr>
              <a:t>伊𣍐遏</a:t>
            </a:r>
            <a:r>
              <a:rPr lang="zh-TW" altLang="en-US" sz="5400" dirty="0" smtClean="0">
                <a:latin typeface="標楷體" pitchFamily="65" charset="-120"/>
                <a:ea typeface="標楷體" pitchFamily="65" charset="-120"/>
              </a:rPr>
              <a:t>斷；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欲化的燈火，</a:t>
            </a:r>
            <a:r>
              <a:rPr lang="zh-TW" altLang="en-US" sz="5400" dirty="0" smtClean="0">
                <a:latin typeface="標楷體" pitchFamily="65" charset="-120"/>
                <a:ea typeface="標楷體" pitchFamily="65" charset="-120"/>
              </a:rPr>
              <a:t>伊𣍐歕</a:t>
            </a:r>
            <a:r>
              <a:rPr lang="zh-TW" altLang="en-US" sz="5400" dirty="0" smtClean="0">
                <a:latin typeface="標楷體" pitchFamily="65" charset="-120"/>
                <a:ea typeface="標楷體" pitchFamily="65" charset="-120"/>
              </a:rPr>
              <a:t>熄，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直到伊互公義得勝。 </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馬太福音 </a:t>
            </a:r>
            <a:r>
              <a:rPr lang="en-US" altLang="zh-TW" sz="5400" dirty="0" smtClean="0">
                <a:latin typeface="楷体" pitchFamily="49" charset="-122"/>
                <a:ea typeface="楷体" pitchFamily="49" charset="-122"/>
              </a:rPr>
              <a:t>12:21</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747897"/>
          </a:xfrm>
        </p:spPr>
        <p:txBody>
          <a:bodyPr/>
          <a:lstStyle/>
          <a:p>
            <a:pPr>
              <a:buNone/>
            </a:pPr>
            <a:r>
              <a:rPr lang="zh-TW" altLang="en-US" sz="5400" dirty="0" smtClean="0">
                <a:latin typeface="標楷體" pitchFamily="65" charset="-120"/>
                <a:ea typeface="標楷體" pitchFamily="65" charset="-120"/>
              </a:rPr>
              <a:t>萬民攏會將向望交託伊。</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smtClean="0">
                <a:latin typeface="楷体" pitchFamily="49" charset="-122"/>
                <a:ea typeface="楷体" pitchFamily="49" charset="-122"/>
              </a:rPr>
              <a:t>箴言 </a:t>
            </a:r>
            <a:r>
              <a:rPr lang="en-US" altLang="zh-TW" sz="5400" dirty="0" smtClean="0">
                <a:latin typeface="楷体" pitchFamily="49" charset="-122"/>
                <a:ea typeface="楷体" pitchFamily="49" charset="-122"/>
              </a:rPr>
              <a:t>14:34</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smtClean="0">
                <a:latin typeface="標楷體" pitchFamily="65" charset="-120"/>
                <a:ea typeface="標楷體" pitchFamily="65" charset="-120"/>
              </a:rPr>
              <a:t> 公</a:t>
            </a:r>
            <a:r>
              <a:rPr lang="zh-TW" altLang="en-US" sz="5400" dirty="0" smtClean="0">
                <a:latin typeface="標楷體" pitchFamily="65" charset="-120"/>
                <a:ea typeface="標楷體" pitchFamily="65" charset="-120"/>
              </a:rPr>
              <a:t>義互邦國升高；見有罪惡的百姓受凌辱。 </a:t>
            </a:r>
            <a:endParaRPr lang="zh-TW" altLang="zh-TW" sz="52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2027</TotalTime>
  <Words>1101</Words>
  <Application>Microsoft Office PowerPoint</Application>
  <PresentationFormat>On-screen Show (4:3)</PresentationFormat>
  <Paragraphs>55</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        讀經      </vt:lpstr>
      <vt:lpstr>馬太福音 12:15</vt:lpstr>
      <vt:lpstr>馬太福音 12:16</vt:lpstr>
      <vt:lpstr>馬太福音 12:17</vt:lpstr>
      <vt:lpstr>馬太福音 12:18</vt:lpstr>
      <vt:lpstr>馬太福音 12:19</vt:lpstr>
      <vt:lpstr>馬太福音 12:20</vt:lpstr>
      <vt:lpstr>馬太福音 12:21</vt:lpstr>
      <vt:lpstr>箴言 14:34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276</cp:revision>
  <dcterms:created xsi:type="dcterms:W3CDTF">2015-02-07T13:24:58Z</dcterms:created>
  <dcterms:modified xsi:type="dcterms:W3CDTF">2019-05-24T22:13:27Z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