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345" r:id="rId4"/>
    <p:sldId id="394" r:id="rId5"/>
    <p:sldId id="395" r:id="rId6"/>
    <p:sldId id="396" r:id="rId7"/>
    <p:sldId id="397" r:id="rId8"/>
    <p:sldId id="398" r:id="rId9"/>
    <p:sldId id="399" r:id="rId10"/>
    <p:sldId id="400" r:id="rId11"/>
    <p:sldId id="401" r:id="rId12"/>
    <p:sldId id="402" r:id="rId13"/>
    <p:sldId id="403" r:id="rId14"/>
    <p:sldId id="404" r:id="rId15"/>
    <p:sldId id="405" r:id="rId16"/>
    <p:sldId id="406" r:id="rId17"/>
    <p:sldId id="40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標楷體" pitchFamily="65" charset="-120"/>
                <a:ea typeface="標楷體" pitchFamily="65" charset="-120"/>
              </a:rPr>
              <a:t>        讀</a:t>
            </a:r>
            <a:r>
              <a:rPr lang="zh-TW" altLang="en-US" dirty="0" smtClean="0">
                <a:effectLst/>
                <a:latin typeface="標楷體" pitchFamily="65" charset="-120"/>
                <a:ea typeface="標楷體" pitchFamily="65" charset="-120"/>
              </a:rPr>
              <a:t>經 </a:t>
            </a:r>
            <a:r>
              <a:rPr lang="en-US" altLang="zh-TW" dirty="0" smtClean="0">
                <a:effectLst/>
                <a:latin typeface="標楷體" pitchFamily="65" charset="-120"/>
                <a:ea typeface="標楷體" pitchFamily="65" charset="-120"/>
              </a:rPr>
              <a:t>(</a:t>
            </a:r>
            <a:r>
              <a:rPr lang="zh-TW" altLang="en-US" dirty="0" smtClean="0">
                <a:effectLst/>
                <a:latin typeface="標楷體" pitchFamily="65" charset="-120"/>
                <a:ea typeface="標楷體" pitchFamily="65" charset="-120"/>
              </a:rPr>
              <a:t>台</a:t>
            </a:r>
            <a:r>
              <a:rPr lang="en-US" altLang="zh-TW" dirty="0" smtClean="0">
                <a:effectLst/>
                <a:latin typeface="標楷體" pitchFamily="65" charset="-120"/>
                <a:ea typeface="標楷體" pitchFamily="65" charset="-120"/>
              </a:rPr>
              <a:t>)</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2362200" y="1981200"/>
            <a:ext cx="5943600" cy="3352800"/>
          </a:xfrm>
          <a:prstGeom prst="rect">
            <a:avLst/>
          </a:prstGeom>
        </p:spPr>
        <p:txBody>
          <a:bodyPr vert="horz" wrap="square" lIns="0" tIns="0" rIns="0" bIns="0" rtlCol="0" anchor="t">
            <a:noAutofit/>
          </a:bodyPr>
          <a:lstStyle/>
          <a:p>
            <a:pPr lvl="0" defTabSz="914363">
              <a:spcBef>
                <a:spcPct val="0"/>
              </a:spcBef>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啟示録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rPr>
              <a:t>5:1-14</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Times New Roman" pitchFamily="18" charset="0"/>
              <a:ea typeface="標楷體" pitchFamily="65" charset="-120"/>
              <a:cs typeface="Times New Roman" pitchFamily="18" charset="0"/>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5:9</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066800"/>
            <a:ext cx="7848600" cy="5121402"/>
          </a:xfrm>
        </p:spPr>
        <p:txBody>
          <a:bodyPr/>
          <a:lstStyle/>
          <a:p>
            <a:pPr>
              <a:buNone/>
            </a:pPr>
            <a:r>
              <a:rPr lang="zh-TW" altLang="en-US" sz="5200" dirty="0" smtClean="0">
                <a:latin typeface="標楷體" pitchFamily="65" charset="-120"/>
                <a:ea typeface="標楷體" pitchFamily="65" charset="-120"/>
              </a:rPr>
              <a:t>姻吟</a:t>
            </a:r>
            <a:r>
              <a:rPr lang="zh-TW" altLang="en-US" sz="5200" dirty="0" smtClean="0">
                <a:latin typeface="標楷體" pitchFamily="65" charset="-120"/>
                <a:ea typeface="標楷體" pitchFamily="65" charset="-120"/>
              </a:rPr>
              <a:t>一首新的詩，講</a:t>
            </a:r>
            <a:r>
              <a:rPr lang="zh-TW" altLang="en-US" sz="52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你</a:t>
            </a:r>
            <a:r>
              <a:rPr lang="zh-TW" altLang="en-US" sz="5200" dirty="0" smtClean="0">
                <a:latin typeface="標楷體" pitchFamily="65" charset="-120"/>
                <a:ea typeface="標楷體" pitchFamily="65" charset="-120"/>
              </a:rPr>
              <a:t>有資格提彼卷冊</a:t>
            </a:r>
            <a:r>
              <a:rPr lang="zh-TW" altLang="en-US" sz="5200" dirty="0" smtClean="0">
                <a:latin typeface="標楷體" pitchFamily="65" charset="-120"/>
                <a:ea typeface="標楷體" pitchFamily="65" charset="-120"/>
              </a:rPr>
              <a:t>，拆開</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伊</a:t>
            </a:r>
            <a:r>
              <a:rPr lang="zh-TW" altLang="en-US" sz="5200" dirty="0" smtClean="0">
                <a:latin typeface="標楷體" pitchFamily="65" charset="-120"/>
                <a:ea typeface="標楷體" pitchFamily="65" charset="-120"/>
              </a:rPr>
              <a:t>的封印</a:t>
            </a:r>
            <a:r>
              <a:rPr lang="zh-TW" altLang="en-US" sz="5200" dirty="0" smtClean="0">
                <a:latin typeface="標楷體" pitchFamily="65" charset="-120"/>
                <a:ea typeface="標楷體" pitchFamily="65" charset="-120"/>
              </a:rPr>
              <a:t>；因</a:t>
            </a:r>
            <a:r>
              <a:rPr lang="zh-TW" altLang="en-US" sz="5200" dirty="0" smtClean="0">
                <a:latin typeface="標楷體" pitchFamily="65" charset="-120"/>
                <a:ea typeface="標楷體" pitchFamily="65" charset="-120"/>
              </a:rPr>
              <a:t>為你有受</a:t>
            </a:r>
            <a:r>
              <a:rPr lang="zh-TW" altLang="en-US" sz="5200" dirty="0" smtClean="0">
                <a:latin typeface="標楷體" pitchFamily="65" charset="-120"/>
                <a:ea typeface="標楷體" pitchFamily="65" charset="-120"/>
              </a:rPr>
              <a:t>殺</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害</a:t>
            </a:r>
            <a:r>
              <a:rPr lang="zh-TW" altLang="en-US" sz="5200" dirty="0" smtClean="0">
                <a:latin typeface="標楷體" pitchFamily="65" charset="-120"/>
                <a:ea typeface="標楷體" pitchFamily="65" charset="-120"/>
              </a:rPr>
              <a:t>，用你的</a:t>
            </a:r>
            <a:r>
              <a:rPr lang="zh-TW" altLang="en-US" sz="5200" dirty="0" smtClean="0">
                <a:latin typeface="標楷體" pitchFamily="65" charset="-120"/>
                <a:ea typeface="標楷體" pitchFamily="65" charset="-120"/>
              </a:rPr>
              <a:t>血對</a:t>
            </a:r>
            <a:r>
              <a:rPr lang="zh-TW" altLang="en-US" sz="5200" dirty="0" smtClean="0">
                <a:latin typeface="標楷體" pitchFamily="65" charset="-120"/>
                <a:ea typeface="標楷體" pitchFamily="65" charset="-120"/>
              </a:rPr>
              <a:t>逐個族群</a:t>
            </a:r>
            <a:r>
              <a:rPr lang="zh-TW" altLang="en-US" sz="52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逐</a:t>
            </a:r>
            <a:r>
              <a:rPr lang="zh-TW" altLang="en-US" sz="5200" dirty="0" smtClean="0">
                <a:latin typeface="標楷體" pitchFamily="65" charset="-120"/>
                <a:ea typeface="標楷體" pitchFamily="65" charset="-120"/>
              </a:rPr>
              <a:t>種語言</a:t>
            </a:r>
            <a:r>
              <a:rPr lang="zh-TW" altLang="en-US" sz="5200" dirty="0" smtClean="0">
                <a:latin typeface="標楷體" pitchFamily="65" charset="-120"/>
                <a:ea typeface="標楷體" pitchFamily="65" charset="-120"/>
              </a:rPr>
              <a:t>、逐</a:t>
            </a:r>
            <a:r>
              <a:rPr lang="zh-TW" altLang="en-US" sz="5200" dirty="0" smtClean="0">
                <a:latin typeface="標楷體" pitchFamily="65" charset="-120"/>
                <a:ea typeface="標楷體" pitchFamily="65" charset="-120"/>
              </a:rPr>
              <a:t>個民族、</a:t>
            </a:r>
            <a:r>
              <a:rPr lang="zh-TW" altLang="en-US" sz="5200" dirty="0" smtClean="0">
                <a:latin typeface="標楷體" pitchFamily="65" charset="-120"/>
                <a:ea typeface="標楷體" pitchFamily="65" charset="-120"/>
              </a:rPr>
              <a:t>逐</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個</a:t>
            </a:r>
            <a:r>
              <a:rPr lang="zh-TW" altLang="en-US" sz="5200" dirty="0" smtClean="0">
                <a:latin typeface="標楷體" pitchFamily="65" charset="-120"/>
                <a:ea typeface="標楷體" pitchFamily="65" charset="-120"/>
              </a:rPr>
              <a:t>邦</a:t>
            </a:r>
            <a:r>
              <a:rPr lang="zh-TW" altLang="en-US" sz="5200" dirty="0" smtClean="0">
                <a:latin typeface="標楷體" pitchFamily="65" charset="-120"/>
                <a:ea typeface="標楷體" pitchFamily="65" charset="-120"/>
              </a:rPr>
              <a:t>國贖</a:t>
            </a:r>
            <a:r>
              <a:rPr lang="zh-TW" altLang="en-US" sz="5200" dirty="0" smtClean="0">
                <a:latin typeface="標楷體" pitchFamily="65" charset="-120"/>
                <a:ea typeface="標楷體" pitchFamily="65" charset="-120"/>
              </a:rPr>
              <a:t>回人歸上帝。</a:t>
            </a:r>
            <a:endParaRPr lang="zh-TW" altLang="en-US" sz="52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5:10</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2576090"/>
          </a:xfrm>
        </p:spPr>
        <p:txBody>
          <a:bodyPr/>
          <a:lstStyle/>
          <a:p>
            <a:pPr>
              <a:buNone/>
            </a:pPr>
            <a:r>
              <a:rPr lang="zh-TW" altLang="en-US" sz="5400" dirty="0" smtClean="0">
                <a:latin typeface="標楷體" pitchFamily="65" charset="-120"/>
                <a:ea typeface="標楷體" pitchFamily="65" charset="-120"/>
              </a:rPr>
              <a:t>你</a:t>
            </a:r>
            <a:r>
              <a:rPr lang="zh-TW" altLang="en-US" sz="5400" dirty="0" smtClean="0">
                <a:latin typeface="標楷體" pitchFamily="65" charset="-120"/>
                <a:ea typeface="標楷體" pitchFamily="65" charset="-120"/>
              </a:rPr>
              <a:t>互</a:t>
            </a:r>
            <a:r>
              <a:rPr lang="zh-TW" altLang="en-US" sz="5400" dirty="0" smtClean="0">
                <a:latin typeface="標楷體" pitchFamily="65" charset="-120"/>
                <a:ea typeface="標楷體" pitchFamily="65" charset="-120"/>
              </a:rPr>
              <a:t>姻</a:t>
            </a:r>
            <a:r>
              <a:rPr lang="zh-TW" altLang="en-US" sz="5400" dirty="0" smtClean="0">
                <a:latin typeface="標楷體" pitchFamily="65" charset="-120"/>
                <a:ea typeface="標楷體" pitchFamily="65" charset="-120"/>
              </a:rPr>
              <a:t>成</a:t>
            </a:r>
            <a:r>
              <a:rPr lang="zh-TW" altLang="en-US" sz="5400" dirty="0" smtClean="0">
                <a:latin typeface="標楷體" pitchFamily="65" charset="-120"/>
                <a:ea typeface="標楷體" pitchFamily="65" charset="-120"/>
              </a:rPr>
              <a:t>做國度及祭司</a:t>
            </a:r>
            <a:r>
              <a:rPr lang="zh-TW" altLang="en-US" sz="5400" dirty="0" smtClean="0">
                <a:latin typeface="標楷體" pitchFamily="65" charset="-120"/>
                <a:ea typeface="標楷體" pitchFamily="65" charset="-120"/>
              </a:rPr>
              <a:t>來</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服</a:t>
            </a:r>
            <a:r>
              <a:rPr lang="zh-TW" altLang="en-US" sz="5400" dirty="0" smtClean="0">
                <a:latin typeface="標楷體" pitchFamily="65" charset="-120"/>
                <a:ea typeface="標楷體" pitchFamily="65" charset="-120"/>
              </a:rPr>
              <a:t>事咱的上帝</a:t>
            </a:r>
            <a:r>
              <a:rPr lang="zh-TW" altLang="en-US" sz="5400" dirty="0" smtClean="0">
                <a:latin typeface="標楷體" pitchFamily="65" charset="-120"/>
                <a:ea typeface="標楷體" pitchFamily="65" charset="-120"/>
              </a:rPr>
              <a:t>；姻會佇地</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上</a:t>
            </a:r>
            <a:r>
              <a:rPr lang="zh-TW" altLang="en-US" sz="5400" dirty="0" smtClean="0">
                <a:latin typeface="標楷體" pitchFamily="65" charset="-120"/>
                <a:ea typeface="標楷體" pitchFamily="65" charset="-120"/>
              </a:rPr>
              <a:t>掌權。</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5:11</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3490186"/>
          </a:xfrm>
        </p:spPr>
        <p:txBody>
          <a:bodyPr/>
          <a:lstStyle/>
          <a:p>
            <a:pPr>
              <a:buNone/>
            </a:pPr>
            <a:r>
              <a:rPr lang="zh-TW" altLang="en-US" sz="5400" dirty="0" smtClean="0">
                <a:latin typeface="標楷體" pitchFamily="65" charset="-120"/>
                <a:ea typeface="標楷體" pitchFamily="65" charset="-120"/>
              </a:rPr>
              <a:t>我閣看，我有聽見千千</a:t>
            </a:r>
            <a:r>
              <a:rPr lang="zh-TW" altLang="en-US" sz="5400" dirty="0" smtClean="0">
                <a:latin typeface="標楷體" pitchFamily="65" charset="-120"/>
                <a:ea typeface="標楷體" pitchFamily="65" charset="-120"/>
              </a:rPr>
              <a:t>萬</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萬</a:t>
            </a:r>
            <a:r>
              <a:rPr lang="zh-TW" altLang="en-US" sz="5400" dirty="0" smtClean="0">
                <a:latin typeface="標楷體" pitchFamily="65" charset="-120"/>
                <a:ea typeface="標楷體" pitchFamily="65" charset="-120"/>
              </a:rPr>
              <a:t>天使的聲音</a:t>
            </a:r>
            <a:r>
              <a:rPr lang="zh-TW" alt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姻</a:t>
            </a:r>
            <a:r>
              <a:rPr lang="zh-TW" altLang="en-US" sz="5400" dirty="0" smtClean="0">
                <a:latin typeface="標楷體" pitchFamily="65" charset="-120"/>
                <a:ea typeface="標楷體" pitchFamily="65" charset="-120"/>
              </a:rPr>
              <a:t>攏</a:t>
            </a:r>
            <a:r>
              <a:rPr lang="zh-TW" altLang="en-US" sz="5400" dirty="0" smtClean="0">
                <a:latin typeface="標楷體" pitchFamily="65" charset="-120"/>
                <a:ea typeface="標楷體" pitchFamily="65" charset="-120"/>
              </a:rPr>
              <a:t>圍</a:t>
            </a:r>
            <a:r>
              <a:rPr lang="zh-TW" altLang="en-US" sz="5400" dirty="0" smtClean="0">
                <a:latin typeface="標楷體" pitchFamily="65" charset="-120"/>
                <a:ea typeface="標楷體" pitchFamily="65" charset="-120"/>
              </a:rPr>
              <a:t>佇</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寶</a:t>
            </a:r>
            <a:r>
              <a:rPr lang="zh-TW" altLang="en-US" sz="5400" dirty="0" smtClean="0">
                <a:latin typeface="標楷體" pitchFamily="65" charset="-120"/>
                <a:ea typeface="標楷體" pitchFamily="65" charset="-120"/>
              </a:rPr>
              <a:t>座、活物，以及長老</a:t>
            </a:r>
            <a:r>
              <a:rPr lang="zh-TW" altLang="en-US" sz="5400" dirty="0" smtClean="0">
                <a:latin typeface="標楷體" pitchFamily="65" charset="-120"/>
                <a:ea typeface="標楷體" pitchFamily="65" charset="-120"/>
              </a:rPr>
              <a:t>的</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周</a:t>
            </a:r>
            <a:r>
              <a:rPr lang="zh-TW" altLang="en-US" sz="5400" dirty="0" smtClean="0">
                <a:latin typeface="標楷體" pitchFamily="65" charset="-120"/>
                <a:ea typeface="標楷體" pitchFamily="65" charset="-120"/>
              </a:rPr>
              <a:t>圍，</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5:12</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3490186"/>
          </a:xfrm>
        </p:spPr>
        <p:txBody>
          <a:bodyPr/>
          <a:lstStyle/>
          <a:p>
            <a:pPr>
              <a:buNone/>
            </a:pPr>
            <a:r>
              <a:rPr lang="zh-TW" altLang="en-US" sz="5400" dirty="0" smtClean="0">
                <a:latin typeface="標楷體" pitchFamily="65" charset="-120"/>
                <a:ea typeface="標楷體" pitchFamily="65" charset="-120"/>
              </a:rPr>
              <a:t>大聲，講</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受</a:t>
            </a:r>
            <a:r>
              <a:rPr lang="zh-TW" altLang="en-US" sz="5400" dirty="0" smtClean="0">
                <a:latin typeface="標楷體" pitchFamily="65" charset="-120"/>
                <a:ea typeface="標楷體" pitchFamily="65" charset="-120"/>
              </a:rPr>
              <a:t>殺害的羊羔應該得著</a:t>
            </a:r>
            <a:r>
              <a:rPr lang="zh-TW" altLang="en-US" sz="5400" dirty="0" smtClean="0">
                <a:latin typeface="標楷體" pitchFamily="65" charset="-120"/>
                <a:ea typeface="標楷體" pitchFamily="65" charset="-120"/>
              </a:rPr>
              <a:t>權</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能、富</a:t>
            </a:r>
            <a:r>
              <a:rPr lang="zh-TW" altLang="en-US" sz="5400" dirty="0" smtClean="0">
                <a:latin typeface="標楷體" pitchFamily="65" charset="-120"/>
                <a:ea typeface="標楷體" pitchFamily="65" charset="-120"/>
              </a:rPr>
              <a:t>裕、智慧、氣力</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尊</a:t>
            </a:r>
            <a:r>
              <a:rPr lang="zh-TW" altLang="en-US" sz="5400" dirty="0" smtClean="0">
                <a:latin typeface="標楷體" pitchFamily="65" charset="-120"/>
                <a:ea typeface="標楷體" pitchFamily="65" charset="-120"/>
              </a:rPr>
              <a:t>貴、榮光，及稱讚。</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5:13</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5121402"/>
          </a:xfrm>
        </p:spPr>
        <p:txBody>
          <a:bodyPr/>
          <a:lstStyle/>
          <a:p>
            <a:pPr>
              <a:buNone/>
            </a:pPr>
            <a:r>
              <a:rPr lang="zh-TW" altLang="en-US" sz="5200" dirty="0" smtClean="0">
                <a:latin typeface="標楷體" pitchFamily="65" charset="-120"/>
                <a:ea typeface="標楷體" pitchFamily="65" charset="-120"/>
              </a:rPr>
              <a:t>我閣聽見，佇天頂，佇</a:t>
            </a:r>
            <a:r>
              <a:rPr lang="zh-TW" altLang="en-US" sz="5200" dirty="0" smtClean="0">
                <a:latin typeface="標楷體" pitchFamily="65" charset="-120"/>
                <a:ea typeface="標楷體" pitchFamily="65" charset="-120"/>
              </a:rPr>
              <a:t>地</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上</a:t>
            </a:r>
            <a:r>
              <a:rPr lang="zh-TW" altLang="en-US" sz="5200" dirty="0" smtClean="0">
                <a:latin typeface="標楷體" pitchFamily="65" charset="-120"/>
                <a:ea typeface="標楷體" pitchFamily="65" charset="-120"/>
              </a:rPr>
              <a:t>及地下，海裡及宇宙</a:t>
            </a:r>
            <a:r>
              <a:rPr lang="zh-TW" altLang="en-US" sz="5200" dirty="0" smtClean="0">
                <a:latin typeface="標楷體" pitchFamily="65" charset="-120"/>
                <a:ea typeface="標楷體" pitchFamily="65" charset="-120"/>
              </a:rPr>
              <a:t>中</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一</a:t>
            </a:r>
            <a:r>
              <a:rPr lang="zh-TW" altLang="en-US" sz="5200" dirty="0" smtClean="0">
                <a:latin typeface="標楷體" pitchFamily="65" charset="-120"/>
                <a:ea typeface="標楷體" pitchFamily="65" charset="-120"/>
              </a:rPr>
              <a:t>切的被造物攏講</a:t>
            </a:r>
            <a:r>
              <a:rPr lang="zh-TW" altLang="en-US" sz="5200" dirty="0" smtClean="0">
                <a:latin typeface="標楷體" pitchFamily="65" charset="-120"/>
                <a:ea typeface="標楷體" pitchFamily="65" charset="-120"/>
              </a:rPr>
              <a:t>：願稱</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讚</a:t>
            </a:r>
            <a:r>
              <a:rPr lang="zh-TW" altLang="en-US" sz="5200" dirty="0" smtClean="0">
                <a:latin typeface="標楷體" pitchFamily="65" charset="-120"/>
                <a:ea typeface="標楷體" pitchFamily="65" charset="-120"/>
              </a:rPr>
              <a:t>、尊貴、榮光、權勢</a:t>
            </a:r>
            <a:r>
              <a:rPr lang="zh-TW" altLang="en-US" sz="52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攏</a:t>
            </a:r>
            <a:r>
              <a:rPr lang="zh-TW" altLang="en-US" sz="5200" dirty="0" smtClean="0">
                <a:latin typeface="標楷體" pitchFamily="65" charset="-120"/>
                <a:ea typeface="標楷體" pitchFamily="65" charset="-120"/>
              </a:rPr>
              <a:t>歸互坐佇寶座彼位及</a:t>
            </a:r>
            <a:r>
              <a:rPr lang="zh-TW" altLang="en-US" sz="5200" dirty="0" smtClean="0">
                <a:latin typeface="標楷體" pitchFamily="65" charset="-120"/>
                <a:ea typeface="標楷體" pitchFamily="65" charset="-120"/>
              </a:rPr>
              <a:t>羊</a:t>
            </a:r>
            <a:endParaRPr lang="en-US" altLang="zh-TW" sz="5200" dirty="0" smtClean="0">
              <a:latin typeface="標楷體" pitchFamily="65" charset="-120"/>
              <a:ea typeface="標楷體" pitchFamily="65" charset="-120"/>
            </a:endParaRPr>
          </a:p>
          <a:p>
            <a:pPr>
              <a:buNone/>
            </a:pPr>
            <a:r>
              <a:rPr lang="zh-TW" altLang="en-US" sz="5200" dirty="0" smtClean="0">
                <a:latin typeface="標楷體" pitchFamily="65" charset="-120"/>
                <a:ea typeface="標楷體" pitchFamily="65" charset="-120"/>
              </a:rPr>
              <a:t>羔，代</a:t>
            </a:r>
            <a:r>
              <a:rPr lang="zh-TW" altLang="en-US" sz="5200" dirty="0" smtClean="0">
                <a:latin typeface="標楷體" pitchFamily="65" charset="-120"/>
                <a:ea typeface="標楷體" pitchFamily="65" charset="-120"/>
              </a:rPr>
              <a:t>代無盡！</a:t>
            </a:r>
            <a:endParaRPr lang="zh-TW" altLang="en-US" sz="52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5:14</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2576090"/>
          </a:xfrm>
        </p:spPr>
        <p:txBody>
          <a:bodyPr/>
          <a:lstStyle/>
          <a:p>
            <a:pPr>
              <a:buNone/>
            </a:pPr>
            <a:r>
              <a:rPr lang="zh-TW" altLang="en-US" sz="5400" dirty="0" smtClean="0">
                <a:latin typeface="標楷體" pitchFamily="65" charset="-120"/>
                <a:ea typeface="標楷體" pitchFamily="65" charset="-120"/>
              </a:rPr>
              <a:t>彼四個活物應講：「</a:t>
            </a:r>
            <a:r>
              <a:rPr lang="zh-TW" altLang="en-US" sz="5400" dirty="0" smtClean="0">
                <a:latin typeface="標楷體" pitchFamily="65" charset="-120"/>
                <a:ea typeface="標楷體" pitchFamily="65" charset="-120"/>
              </a:rPr>
              <a:t>阿</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們</a:t>
            </a:r>
            <a:r>
              <a:rPr lang="zh-TW" altLang="en-US" sz="5400" dirty="0" smtClean="0">
                <a:latin typeface="標楷體" pitchFamily="65" charset="-120"/>
                <a:ea typeface="標楷體" pitchFamily="65" charset="-120"/>
              </a:rPr>
              <a:t>！」許個長老就仆落</a:t>
            </a:r>
            <a:r>
              <a:rPr lang="zh-TW" altLang="en-US" sz="5400" dirty="0" smtClean="0">
                <a:latin typeface="標楷體" pitchFamily="65" charset="-120"/>
                <a:ea typeface="標楷體" pitchFamily="65" charset="-120"/>
              </a:rPr>
              <a:t>去</a:t>
            </a:r>
            <a:endParaRPr lang="en-US" altLang="zh-TW" sz="5400" smtClean="0">
              <a:latin typeface="標楷體" pitchFamily="65" charset="-120"/>
              <a:ea typeface="標楷體" pitchFamily="65" charset="-120"/>
            </a:endParaRPr>
          </a:p>
          <a:p>
            <a:pPr>
              <a:buNone/>
            </a:pPr>
            <a:r>
              <a:rPr lang="zh-TW" altLang="en-US" sz="5400" smtClean="0">
                <a:latin typeface="標楷體" pitchFamily="65" charset="-120"/>
                <a:ea typeface="標楷體" pitchFamily="65" charset="-120"/>
              </a:rPr>
              <a:t>敬</a:t>
            </a:r>
            <a:r>
              <a:rPr lang="zh-TW" altLang="en-US" sz="5400" dirty="0" smtClean="0">
                <a:latin typeface="標楷體" pitchFamily="65" charset="-120"/>
                <a:ea typeface="標楷體" pitchFamily="65" charset="-120"/>
              </a:rPr>
              <a:t>拜。</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5:1</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2576090"/>
          </a:xfrm>
        </p:spPr>
        <p:txBody>
          <a:bodyPr/>
          <a:lstStyle/>
          <a:p>
            <a:pPr>
              <a:buNone/>
            </a:pPr>
            <a:r>
              <a:rPr lang="zh-TW" altLang="en-US" sz="5400" dirty="0" smtClean="0">
                <a:latin typeface="標楷體" pitchFamily="65" charset="-120"/>
                <a:ea typeface="標楷體" pitchFamily="65" charset="-120"/>
              </a:rPr>
              <a:t>我看見坐佇寶座彼位的</a:t>
            </a:r>
            <a:r>
              <a:rPr lang="zh-TW" altLang="en-US" sz="5400" dirty="0" smtClean="0">
                <a:latin typeface="標楷體" pitchFamily="65" charset="-120"/>
                <a:ea typeface="標楷體" pitchFamily="65" charset="-120"/>
              </a:rPr>
              <a:t>正</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手</a:t>
            </a:r>
            <a:r>
              <a:rPr lang="zh-TW" altLang="en-US" sz="5400" dirty="0" smtClean="0">
                <a:latin typeface="標楷體" pitchFamily="65" charset="-120"/>
                <a:ea typeface="標楷體" pitchFamily="65" charset="-120"/>
              </a:rPr>
              <a:t>有一卷冊，內面外面</a:t>
            </a:r>
            <a:r>
              <a:rPr lang="zh-TW" altLang="en-US" sz="5400" dirty="0" smtClean="0">
                <a:latin typeface="標楷體" pitchFamily="65" charset="-120"/>
                <a:ea typeface="標楷體" pitchFamily="65" charset="-120"/>
              </a:rPr>
              <a:t>攏</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有</a:t>
            </a:r>
            <a:r>
              <a:rPr lang="zh-TW" altLang="en-US" sz="5400" dirty="0" smtClean="0">
                <a:latin typeface="標楷體" pitchFamily="65" charset="-120"/>
                <a:ea typeface="標楷體" pitchFamily="65" charset="-120"/>
              </a:rPr>
              <a:t>寫字，用七個印封啲。</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5:2</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3490186"/>
          </a:xfrm>
        </p:spPr>
        <p:txBody>
          <a:bodyPr/>
          <a:lstStyle/>
          <a:p>
            <a:pPr>
              <a:buNone/>
            </a:pPr>
            <a:r>
              <a:rPr lang="zh-TW" altLang="en-US" sz="5400" dirty="0" smtClean="0">
                <a:latin typeface="標楷體" pitchFamily="65" charset="-120"/>
                <a:ea typeface="標楷體" pitchFamily="65" charset="-120"/>
              </a:rPr>
              <a:t>我閣看見一個有大氣力</a:t>
            </a:r>
            <a:r>
              <a:rPr lang="zh-TW" altLang="en-US" sz="5400" dirty="0" smtClean="0">
                <a:latin typeface="標楷體" pitchFamily="65" charset="-120"/>
                <a:ea typeface="標楷體" pitchFamily="65" charset="-120"/>
              </a:rPr>
              <a:t>的</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天</a:t>
            </a:r>
            <a:r>
              <a:rPr lang="zh-TW" altLang="en-US" sz="5400" dirty="0" smtClean="0">
                <a:latin typeface="標楷體" pitchFamily="65" charset="-120"/>
                <a:ea typeface="標楷體" pitchFamily="65" charset="-120"/>
              </a:rPr>
              <a:t>使，大聲宣布講：「</a:t>
            </a:r>
            <a:r>
              <a:rPr lang="zh-TW" altLang="en-US" sz="5400" dirty="0" smtClean="0">
                <a:latin typeface="標楷體" pitchFamily="65" charset="-120"/>
                <a:ea typeface="標楷體" pitchFamily="65" charset="-120"/>
              </a:rPr>
              <a:t>什</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麼</a:t>
            </a:r>
            <a:r>
              <a:rPr lang="zh-TW" altLang="en-US" sz="5400" dirty="0" smtClean="0">
                <a:latin typeface="標楷體" pitchFamily="65" charset="-120"/>
                <a:ea typeface="標楷體" pitchFamily="65" charset="-120"/>
              </a:rPr>
              <a:t>人有資格通搋開彼卷冊</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拆</a:t>
            </a:r>
            <a:r>
              <a:rPr lang="zh-TW" altLang="en-US" sz="5400" dirty="0" smtClean="0">
                <a:latin typeface="標楷體" pitchFamily="65" charset="-120"/>
                <a:ea typeface="標楷體" pitchFamily="65" charset="-120"/>
              </a:rPr>
              <a:t>冊的封印？」</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5:3</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2576090"/>
          </a:xfrm>
        </p:spPr>
        <p:txBody>
          <a:bodyPr/>
          <a:lstStyle/>
          <a:p>
            <a:pPr>
              <a:buNone/>
            </a:pPr>
            <a:r>
              <a:rPr lang="zh-TW" altLang="en-US" sz="5400" dirty="0" smtClean="0">
                <a:latin typeface="標楷體" pitchFamily="65" charset="-120"/>
                <a:ea typeface="標楷體" pitchFamily="65" charset="-120"/>
              </a:rPr>
              <a:t>佇天頂，佇地上，佇地下</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攏</a:t>
            </a:r>
            <a:r>
              <a:rPr lang="zh-TW" altLang="en-US" sz="5400" dirty="0" smtClean="0">
                <a:latin typeface="標楷體" pitchFamily="65" charset="-120"/>
                <a:ea typeface="標楷體" pitchFamily="65" charset="-120"/>
              </a:rPr>
              <a:t>無人會當搋開抑是讀</a:t>
            </a:r>
            <a:r>
              <a:rPr lang="zh-TW" altLang="en-US" sz="5400" dirty="0" smtClean="0">
                <a:latin typeface="標楷體" pitchFamily="65" charset="-120"/>
                <a:ea typeface="標楷體" pitchFamily="65" charset="-120"/>
              </a:rPr>
              <a:t>彼</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卷</a:t>
            </a:r>
            <a:r>
              <a:rPr lang="zh-TW" altLang="en-US" sz="5400" dirty="0" smtClean="0">
                <a:latin typeface="標楷體" pitchFamily="65" charset="-120"/>
                <a:ea typeface="標楷體" pitchFamily="65" charset="-120"/>
              </a:rPr>
              <a:t>冊。</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5:4</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1661993"/>
          </a:xfrm>
        </p:spPr>
        <p:txBody>
          <a:bodyPr/>
          <a:lstStyle/>
          <a:p>
            <a:pPr>
              <a:buNone/>
            </a:pPr>
            <a:r>
              <a:rPr lang="zh-TW" altLang="en-US" sz="5400" dirty="0" smtClean="0">
                <a:latin typeface="標楷體" pitchFamily="65" charset="-120"/>
                <a:ea typeface="標楷體" pitchFamily="65" charset="-120"/>
              </a:rPr>
              <a:t>尋無一個人有資格搋開</a:t>
            </a:r>
            <a:r>
              <a:rPr lang="zh-TW" altLang="en-US" sz="5400" dirty="0" smtClean="0">
                <a:latin typeface="標楷體" pitchFamily="65" charset="-120"/>
                <a:ea typeface="標楷體" pitchFamily="65" charset="-120"/>
              </a:rPr>
              <a:t>抑</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是</a:t>
            </a:r>
            <a:r>
              <a:rPr lang="zh-TW" altLang="en-US" sz="5400" dirty="0" smtClean="0">
                <a:latin typeface="標楷體" pitchFamily="65" charset="-120"/>
                <a:ea typeface="標楷體" pitchFamily="65" charset="-120"/>
              </a:rPr>
              <a:t>讀彼卷冊，我就大聲哭。</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5:5</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4404283"/>
          </a:xfrm>
        </p:spPr>
        <p:txBody>
          <a:bodyPr/>
          <a:lstStyle/>
          <a:p>
            <a:pPr>
              <a:buNone/>
            </a:pPr>
            <a:r>
              <a:rPr lang="zh-TW" altLang="en-US" sz="5400" dirty="0" smtClean="0">
                <a:latin typeface="標楷體" pitchFamily="65" charset="-120"/>
                <a:ea typeface="標楷體" pitchFamily="65" charset="-120"/>
              </a:rPr>
              <a:t>長老的中間有一個對我</a:t>
            </a:r>
            <a:r>
              <a:rPr lang="zh-TW" altLang="en-US" sz="5400" dirty="0" smtClean="0">
                <a:latin typeface="標楷體" pitchFamily="65" charset="-120"/>
                <a:ea typeface="標楷體" pitchFamily="65" charset="-120"/>
              </a:rPr>
              <a:t>講</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：「呣通</a:t>
            </a:r>
            <a:r>
              <a:rPr lang="zh-TW" altLang="en-US" sz="5400" dirty="0" smtClean="0">
                <a:latin typeface="標楷體" pitchFamily="65" charset="-120"/>
                <a:ea typeface="標楷體" pitchFamily="65" charset="-120"/>
              </a:rPr>
              <a:t>哭；你看，</a:t>
            </a:r>
            <a:r>
              <a:rPr lang="zh-TW" altLang="en-US" sz="5400" dirty="0" smtClean="0">
                <a:latin typeface="標楷體" pitchFamily="65" charset="-120"/>
                <a:ea typeface="標楷體" pitchFamily="65" charset="-120"/>
              </a:rPr>
              <a:t>對</a:t>
            </a:r>
            <a:r>
              <a:rPr lang="zh-TW" altLang="en-US" sz="5400" u="sng" dirty="0" smtClean="0">
                <a:latin typeface="標楷體" pitchFamily="65" charset="-120"/>
                <a:ea typeface="標楷體" pitchFamily="65" charset="-120"/>
              </a:rPr>
              <a:t>猶</a:t>
            </a:r>
            <a:endParaRPr lang="en-US" altLang="zh-TW" sz="5400" u="sng" dirty="0" smtClean="0">
              <a:latin typeface="標楷體" pitchFamily="65" charset="-120"/>
              <a:ea typeface="標楷體" pitchFamily="65" charset="-120"/>
            </a:endParaRPr>
          </a:p>
          <a:p>
            <a:pPr>
              <a:buNone/>
            </a:pPr>
            <a:r>
              <a:rPr lang="zh-TW" altLang="en-US" sz="5400" u="sng" dirty="0" smtClean="0">
                <a:latin typeface="標楷體" pitchFamily="65" charset="-120"/>
                <a:ea typeface="標楷體" pitchFamily="65" charset="-120"/>
              </a:rPr>
              <a:t>大</a:t>
            </a:r>
            <a:r>
              <a:rPr lang="zh-TW" altLang="en-US" sz="5400" dirty="0" smtClean="0">
                <a:latin typeface="標楷體" pitchFamily="65" charset="-120"/>
                <a:ea typeface="標楷體" pitchFamily="65" charset="-120"/>
              </a:rPr>
              <a:t>支族出來的獅</a:t>
            </a:r>
            <a:r>
              <a:rPr lang="zh-TW" altLang="en-US" sz="5400" dirty="0" smtClean="0">
                <a:latin typeface="標楷體" pitchFamily="65" charset="-120"/>
                <a:ea typeface="標楷體" pitchFamily="65" charset="-120"/>
              </a:rPr>
              <a:t>，</a:t>
            </a:r>
            <a:r>
              <a:rPr lang="zh-TW" altLang="en-US" sz="5400" u="sng" dirty="0" smtClean="0">
                <a:latin typeface="標楷體" pitchFamily="65" charset="-120"/>
                <a:ea typeface="標楷體" pitchFamily="65" charset="-120"/>
              </a:rPr>
              <a:t>大</a:t>
            </a:r>
            <a:r>
              <a:rPr lang="zh-TW" altLang="en-US" sz="5400" u="sng" dirty="0" smtClean="0">
                <a:latin typeface="標楷體" pitchFamily="65" charset="-120"/>
                <a:ea typeface="標楷體" pitchFamily="65" charset="-120"/>
              </a:rPr>
              <a:t>衛</a:t>
            </a:r>
            <a:r>
              <a:rPr lang="zh-TW" altLang="en-US" sz="5400" dirty="0" smtClean="0">
                <a:latin typeface="標楷體" pitchFamily="65" charset="-120"/>
                <a:ea typeface="標楷體" pitchFamily="65" charset="-120"/>
              </a:rPr>
              <a:t>的</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根</a:t>
            </a:r>
            <a:r>
              <a:rPr lang="zh-TW" altLang="en-US" sz="5400" dirty="0" smtClean="0">
                <a:latin typeface="標楷體" pitchFamily="65" charset="-120"/>
                <a:ea typeface="標楷體" pitchFamily="65" charset="-120"/>
              </a:rPr>
              <a:t>，伊已經得勝，會當</a:t>
            </a:r>
            <a:r>
              <a:rPr lang="zh-TW" altLang="en-US" sz="5400" dirty="0" smtClean="0">
                <a:latin typeface="標楷體" pitchFamily="65" charset="-120"/>
                <a:ea typeface="標楷體" pitchFamily="65" charset="-120"/>
              </a:rPr>
              <a:t>開</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彼</a:t>
            </a:r>
            <a:r>
              <a:rPr lang="zh-TW" altLang="en-US" sz="5400" dirty="0" smtClean="0">
                <a:latin typeface="標楷體" pitchFamily="65" charset="-120"/>
                <a:ea typeface="標楷體" pitchFamily="65" charset="-120"/>
              </a:rPr>
              <a:t>卷冊及彼七個封印。」</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5:6</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685800" y="1066800"/>
            <a:ext cx="7848600" cy="5318379"/>
          </a:xfrm>
        </p:spPr>
        <p:txBody>
          <a:bodyPr/>
          <a:lstStyle/>
          <a:p>
            <a:pPr>
              <a:buNone/>
            </a:pPr>
            <a:r>
              <a:rPr lang="zh-TW" altLang="en-US" sz="5400" dirty="0" smtClean="0">
                <a:latin typeface="標楷體" pitchFamily="65" charset="-120"/>
                <a:ea typeface="標楷體" pitchFamily="65" charset="-120"/>
              </a:rPr>
              <a:t>後來我看見羊羔徛佇寶</a:t>
            </a:r>
            <a:r>
              <a:rPr lang="zh-TW" altLang="en-US" sz="5400" dirty="0" smtClean="0">
                <a:latin typeface="標楷體" pitchFamily="65" charset="-120"/>
                <a:ea typeface="標楷體" pitchFamily="65" charset="-120"/>
              </a:rPr>
              <a:t>座</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前</a:t>
            </a:r>
            <a:r>
              <a:rPr lang="zh-TW" altLang="en-US" sz="5400" dirty="0" smtClean="0">
                <a:latin typeface="標楷體" pitchFamily="65" charset="-120"/>
                <a:ea typeface="標楷體" pitchFamily="65" charset="-120"/>
              </a:rPr>
              <a:t>，有四個活物及許個</a:t>
            </a:r>
            <a:r>
              <a:rPr lang="zh-TW" altLang="en-US" sz="5400" dirty="0" smtClean="0">
                <a:latin typeface="標楷體" pitchFamily="65" charset="-120"/>
                <a:ea typeface="標楷體" pitchFamily="65" charset="-120"/>
              </a:rPr>
              <a:t>長</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老</a:t>
            </a:r>
            <a:r>
              <a:rPr lang="zh-TW" altLang="en-US" sz="5400" dirty="0" smtClean="0">
                <a:latin typeface="標楷體" pitchFamily="65" charset="-120"/>
                <a:ea typeface="標楷體" pitchFamily="65" charset="-120"/>
              </a:rPr>
              <a:t>給伊圍啲。羊羔假若</a:t>
            </a:r>
            <a:r>
              <a:rPr lang="zh-TW" altLang="en-US" sz="5400" dirty="0" smtClean="0">
                <a:latin typeface="標楷體" pitchFamily="65" charset="-120"/>
                <a:ea typeface="標楷體" pitchFamily="65" charset="-120"/>
              </a:rPr>
              <a:t>曾</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受</a:t>
            </a:r>
            <a:r>
              <a:rPr lang="zh-TW" altLang="en-US" sz="5400" dirty="0" smtClean="0">
                <a:latin typeface="標楷體" pitchFamily="65" charset="-120"/>
                <a:ea typeface="標楷體" pitchFamily="65" charset="-120"/>
              </a:rPr>
              <a:t>殺害，有七支角，七</a:t>
            </a:r>
            <a:r>
              <a:rPr lang="zh-TW" altLang="en-US" sz="5400" dirty="0" smtClean="0">
                <a:latin typeface="標楷體" pitchFamily="65" charset="-120"/>
                <a:ea typeface="標楷體" pitchFamily="65" charset="-120"/>
              </a:rPr>
              <a:t>蕾</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目</a:t>
            </a:r>
            <a:r>
              <a:rPr lang="zh-TW" altLang="en-US" sz="5400" dirty="0" smtClean="0">
                <a:latin typeface="標楷體" pitchFamily="65" charset="-120"/>
                <a:ea typeface="標楷體" pitchFamily="65" charset="-120"/>
              </a:rPr>
              <a:t>睭，就是受差遣到普</a:t>
            </a:r>
            <a:r>
              <a:rPr lang="zh-TW" altLang="en-US" sz="5400" dirty="0" smtClean="0">
                <a:latin typeface="標楷體" pitchFamily="65" charset="-120"/>
                <a:ea typeface="標楷體" pitchFamily="65" charset="-120"/>
              </a:rPr>
              <a:t>天</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下</a:t>
            </a:r>
            <a:r>
              <a:rPr lang="zh-TW" altLang="en-US" sz="5400" dirty="0" smtClean="0">
                <a:latin typeface="標楷體" pitchFamily="65" charset="-120"/>
                <a:ea typeface="標楷體" pitchFamily="65" charset="-120"/>
              </a:rPr>
              <a:t>上帝的七個神。</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5:7</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1661993"/>
          </a:xfrm>
        </p:spPr>
        <p:txBody>
          <a:bodyPr/>
          <a:lstStyle/>
          <a:p>
            <a:pPr>
              <a:buNone/>
            </a:pPr>
            <a:r>
              <a:rPr lang="zh-TW" altLang="en-US" sz="5400" dirty="0" smtClean="0">
                <a:latin typeface="標楷體" pitchFamily="65" charset="-120"/>
                <a:ea typeface="標楷體" pitchFamily="65" charset="-120"/>
              </a:rPr>
              <a:t>羊羔就進前，對坐佇寶</a:t>
            </a:r>
            <a:r>
              <a:rPr lang="zh-TW" altLang="en-US" sz="5400" dirty="0" smtClean="0">
                <a:latin typeface="標楷體" pitchFamily="65" charset="-120"/>
                <a:ea typeface="標楷體" pitchFamily="65" charset="-120"/>
              </a:rPr>
              <a:t>座</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彼</a:t>
            </a:r>
            <a:r>
              <a:rPr lang="zh-TW" altLang="en-US" sz="5400" dirty="0" smtClean="0">
                <a:latin typeface="標楷體" pitchFamily="65" charset="-120"/>
                <a:ea typeface="標楷體" pitchFamily="65" charset="-120"/>
              </a:rPr>
              <a:t>位的正手提彼卷冊。</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747897"/>
          </a:xfrm>
        </p:spPr>
        <p:txBody>
          <a:bodyPr/>
          <a:lstStyle/>
          <a:p>
            <a:pPr lvl="0" algn="ctr">
              <a:defRPr/>
            </a:pPr>
            <a:r>
              <a:rPr lang="zh-TW" altLang="en-US" sz="5400" dirty="0" smtClean="0">
                <a:latin typeface="Times New Roman" pitchFamily="18" charset="0"/>
                <a:ea typeface="標楷體" pitchFamily="65" charset="-120"/>
                <a:cs typeface="Times New Roman" pitchFamily="18" charset="0"/>
              </a:rPr>
              <a:t>啟示録  </a:t>
            </a:r>
            <a:r>
              <a:rPr lang="en-US" altLang="zh-TW" sz="5400" dirty="0" smtClean="0">
                <a:latin typeface="Times New Roman" pitchFamily="18" charset="0"/>
                <a:ea typeface="標楷體" pitchFamily="65" charset="-120"/>
                <a:cs typeface="Times New Roman" pitchFamily="18" charset="0"/>
              </a:rPr>
              <a:t>5:8</a:t>
            </a:r>
            <a:endParaRPr lang="en-US" altLang="zh-TW" sz="5400" dirty="0">
              <a:latin typeface="Times New Roman" pitchFamily="18" charset="0"/>
              <a:ea typeface="標楷體" pitchFamily="65" charset="-120"/>
              <a:cs typeface="Times New Roman" pitchFamily="18" charset="0"/>
            </a:endParaRPr>
          </a:p>
        </p:txBody>
      </p:sp>
      <p:sp>
        <p:nvSpPr>
          <p:cNvPr id="10" name="Subtitle 2"/>
          <p:cNvSpPr>
            <a:spLocks noGrp="1"/>
          </p:cNvSpPr>
          <p:nvPr>
            <p:ph type="body" sz="quarter" idx="10"/>
          </p:nvPr>
        </p:nvSpPr>
        <p:spPr>
          <a:xfrm>
            <a:off x="762000" y="1219200"/>
            <a:ext cx="7848600" cy="4404283"/>
          </a:xfrm>
        </p:spPr>
        <p:txBody>
          <a:bodyPr/>
          <a:lstStyle/>
          <a:p>
            <a:pPr>
              <a:buNone/>
            </a:pPr>
            <a:r>
              <a:rPr lang="zh-TW" altLang="en-US" sz="5400" dirty="0" smtClean="0">
                <a:latin typeface="標楷體" pitchFamily="65" charset="-120"/>
                <a:ea typeface="標楷體" pitchFamily="65" charset="-120"/>
              </a:rPr>
              <a:t>伊提著的時，彼四個活</a:t>
            </a:r>
            <a:r>
              <a:rPr lang="zh-TW" altLang="en-US" sz="5400" dirty="0" smtClean="0">
                <a:latin typeface="標楷體" pitchFamily="65" charset="-120"/>
                <a:ea typeface="標楷體" pitchFamily="65" charset="-120"/>
              </a:rPr>
              <a:t>物</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及</a:t>
            </a:r>
            <a:r>
              <a:rPr lang="zh-TW" altLang="en-US" sz="5400" dirty="0" smtClean="0">
                <a:latin typeface="標楷體" pitchFamily="65" charset="-120"/>
                <a:ea typeface="標楷體" pitchFamily="65" charset="-120"/>
              </a:rPr>
              <a:t>二十四個長老攏仆佇</a:t>
            </a:r>
            <a:r>
              <a:rPr lang="zh-TW" altLang="en-US" sz="5400" dirty="0" smtClean="0">
                <a:latin typeface="標楷體" pitchFamily="65" charset="-120"/>
                <a:ea typeface="標楷體" pitchFamily="65" charset="-120"/>
              </a:rPr>
              <a:t>羊</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羔</a:t>
            </a:r>
            <a:r>
              <a:rPr lang="zh-TW" altLang="en-US" sz="5400" dirty="0" smtClean="0">
                <a:latin typeface="標楷體" pitchFamily="65" charset="-120"/>
                <a:ea typeface="標楷體" pitchFamily="65" charset="-120"/>
              </a:rPr>
              <a:t>的面前，逐個有提琴</a:t>
            </a:r>
            <a:r>
              <a:rPr lang="zh-TW" altLang="en-US" sz="5400" dirty="0" smtClean="0">
                <a:latin typeface="標楷體" pitchFamily="65" charset="-120"/>
                <a:ea typeface="標楷體" pitchFamily="65" charset="-120"/>
              </a:rPr>
              <a:t>及</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貯</a:t>
            </a:r>
            <a:r>
              <a:rPr lang="zh-TW" altLang="en-US" sz="5400" dirty="0" smtClean="0">
                <a:latin typeface="標楷體" pitchFamily="65" charset="-120"/>
                <a:ea typeface="標楷體" pitchFamily="65" charset="-120"/>
              </a:rPr>
              <a:t>滿香的金爐；香就是</a:t>
            </a:r>
            <a:r>
              <a:rPr lang="zh-TW" altLang="en-US" sz="5400" dirty="0" smtClean="0">
                <a:latin typeface="標楷體" pitchFamily="65" charset="-120"/>
                <a:ea typeface="標楷體" pitchFamily="65" charset="-120"/>
              </a:rPr>
              <a:t>信</a:t>
            </a:r>
            <a:endParaRPr lang="en-US" altLang="zh-TW" sz="5400" dirty="0" smtClean="0">
              <a:latin typeface="標楷體" pitchFamily="65" charset="-120"/>
              <a:ea typeface="標楷體" pitchFamily="65" charset="-120"/>
            </a:endParaRPr>
          </a:p>
          <a:p>
            <a:pPr>
              <a:buNone/>
            </a:pPr>
            <a:r>
              <a:rPr lang="zh-TW" altLang="en-US" sz="5400" dirty="0" smtClean="0">
                <a:latin typeface="標楷體" pitchFamily="65" charset="-120"/>
                <a:ea typeface="標楷體" pitchFamily="65" charset="-120"/>
              </a:rPr>
              <a:t>徒</a:t>
            </a:r>
            <a:r>
              <a:rPr lang="zh-TW" altLang="en-US" sz="5400" dirty="0" smtClean="0">
                <a:latin typeface="標楷體" pitchFamily="65" charset="-120"/>
                <a:ea typeface="標楷體" pitchFamily="65" charset="-120"/>
              </a:rPr>
              <a:t>的祈禱。</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2168</TotalTime>
  <Words>2151</Words>
  <Application>Microsoft Office PowerPoint</Application>
  <PresentationFormat>On-screen Show (4:3)</PresentationFormat>
  <Paragraphs>132</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1_Purple Template 1 Trebuchet</vt:lpstr>
      <vt:lpstr>White with Courier font for code slides</vt:lpstr>
      <vt:lpstr>        讀經 (台)    </vt:lpstr>
      <vt:lpstr>啟示録  5:1</vt:lpstr>
      <vt:lpstr>啟示録  5:2</vt:lpstr>
      <vt:lpstr>啟示録  5:3</vt:lpstr>
      <vt:lpstr>啟示録  5:4</vt:lpstr>
      <vt:lpstr>啟示録  5:5</vt:lpstr>
      <vt:lpstr>啟示録  5:6</vt:lpstr>
      <vt:lpstr>啟示録  5:7</vt:lpstr>
      <vt:lpstr>啟示録  5:8</vt:lpstr>
      <vt:lpstr>啟示録  5:9</vt:lpstr>
      <vt:lpstr>啟示録  5:10</vt:lpstr>
      <vt:lpstr>啟示録  5:11</vt:lpstr>
      <vt:lpstr>啟示録  5:12</vt:lpstr>
      <vt:lpstr>啟示録  5:13</vt:lpstr>
      <vt:lpstr>啟示録  5:14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301</cp:revision>
  <dcterms:created xsi:type="dcterms:W3CDTF">2015-02-07T13:24:58Z</dcterms:created>
  <dcterms:modified xsi:type="dcterms:W3CDTF">2019-10-17T23:27:59Z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