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325" r:id="rId4"/>
    <p:sldId id="319" r:id="rId5"/>
    <p:sldId id="327" r:id="rId6"/>
    <p:sldId id="32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5:46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5:57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10/25/2019 5:57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NUL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a:t>
            </a:r>
            <a:r>
              <a:rPr lang="zh-TW" altLang="en-US" dirty="0" smtClean="0">
                <a:effectLst/>
                <a:latin typeface="標楷體" pitchFamily="65" charset="-120"/>
                <a:ea typeface="標楷體" pitchFamily="65" charset="-120"/>
              </a:rPr>
              <a:t>讀經</a:t>
            </a:r>
            <a:endParaRPr lang="en-US" altLang="zh-TW" dirty="0">
              <a:effectLst/>
              <a:latin typeface="標楷體" pitchFamily="65" charset="-120"/>
              <a:ea typeface="標楷體" pitchFamily="65" charset="-120"/>
            </a:endParaRPr>
          </a:p>
        </p:txBody>
      </p:sp>
      <p:sp>
        <p:nvSpPr>
          <p:cNvPr id="3" name="Title 1"/>
          <p:cNvSpPr txBox="1">
            <a:spLocks/>
          </p:cNvSpPr>
          <p:nvPr/>
        </p:nvSpPr>
        <p:spPr>
          <a:xfrm>
            <a:off x="1143000" y="2057400"/>
            <a:ext cx="7696200" cy="36576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以賽亞書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40:31</a:t>
            </a:r>
          </a:p>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箴言</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		</a:t>
            </a: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16:18</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Times New Roman" pitchFamily="18" charset="0"/>
                <a:ea typeface="標楷體" pitchFamily="65" charset="-120"/>
                <a:cs typeface="Times New Roman" pitchFamily="18" charset="0"/>
              </a:rPr>
              <a:t>詩篇            </a:t>
            </a: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Times New Roman" pitchFamily="18" charset="0"/>
                <a:ea typeface="標楷體" pitchFamily="65" charset="-120"/>
                <a:cs typeface="Times New Roman" pitchFamily="18" charset="0"/>
              </a:rPr>
              <a:t>145:14</a:t>
            </a:r>
            <a:endPar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40:31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326791"/>
          </a:xfrm>
        </p:spPr>
        <p:txBody>
          <a:bodyPr/>
          <a:lstStyle/>
          <a:p>
            <a:pPr>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但那等候耶和華的必重新得力。他們必如鷹展翅上騰；他們奔跑卻不困倦，行走卻不疲乏。</a:t>
            </a:r>
          </a:p>
        </p:txBody>
      </p:sp>
      <p:sp>
        <p:nvSpPr>
          <p:cNvPr id="4" name="Subtitle 2"/>
          <p:cNvSpPr txBox="1">
            <a:spLocks/>
          </p:cNvSpPr>
          <p:nvPr/>
        </p:nvSpPr>
        <p:spPr>
          <a:xfrm>
            <a:off x="685800" y="3769209"/>
            <a:ext cx="7848600" cy="1745093"/>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獨獨倚靠耶和華者欲得著新的氣力</a:t>
            </a:r>
            <a:r>
              <a:rPr lang="zh-TW" altLang="en-US" sz="4200" dirty="0" smtClean="0">
                <a:solidFill>
                  <a:srgbClr val="FFFF00"/>
                </a:solidFill>
                <a:latin typeface="標楷體" pitchFamily="65" charset="-120"/>
                <a:ea typeface="標楷體" pitchFamily="65" charset="-120"/>
              </a:rPr>
              <a:t>。姻欲</a:t>
            </a:r>
            <a:r>
              <a:rPr lang="zh-TW" altLang="en-US" sz="4200" dirty="0" smtClean="0">
                <a:solidFill>
                  <a:srgbClr val="FFFF00"/>
                </a:solidFill>
                <a:latin typeface="標楷體" pitchFamily="65" charset="-120"/>
                <a:ea typeface="標楷體" pitchFamily="65" charset="-120"/>
              </a:rPr>
              <a:t>親像鷹鳥展翅飛高</a:t>
            </a:r>
            <a:r>
              <a:rPr lang="zh-TW" altLang="en-US" sz="4200" dirty="0" smtClean="0">
                <a:solidFill>
                  <a:srgbClr val="FFFF00"/>
                </a:solidFill>
                <a:latin typeface="標楷體" pitchFamily="65" charset="-120"/>
                <a:ea typeface="標楷體" pitchFamily="65" charset="-120"/>
              </a:rPr>
              <a:t>；姻走</a:t>
            </a:r>
            <a:r>
              <a:rPr lang="zh-TW" altLang="en-US" sz="4200" dirty="0" smtClean="0">
                <a:solidFill>
                  <a:srgbClr val="FFFF00"/>
                </a:solidFill>
                <a:latin typeface="標楷體" pitchFamily="65" charset="-120"/>
                <a:ea typeface="標楷體" pitchFamily="65" charset="-120"/>
              </a:rPr>
              <a:t>亦無厭，行亦無倦。 </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smtClean="0">
                <a:effectLst/>
                <a:latin typeface="楷体" pitchFamily="49" charset="-122"/>
                <a:ea typeface="楷体" pitchFamily="49" charset="-122"/>
              </a:rPr>
              <a:t>箴言 </a:t>
            </a:r>
            <a:r>
              <a:rPr lang="en-US" altLang="zh-TW" sz="5400" dirty="0" smtClean="0">
                <a:effectLst/>
                <a:latin typeface="楷体" pitchFamily="49" charset="-122"/>
                <a:ea typeface="楷体" pitchFamily="49" charset="-122"/>
              </a:rPr>
              <a:t>16</a:t>
            </a:r>
            <a:r>
              <a:rPr lang="en-US" altLang="zh-TW" sz="5400" dirty="0" smtClean="0">
                <a:effectLst/>
                <a:latin typeface="楷体" pitchFamily="49" charset="-122"/>
                <a:ea typeface="楷体" pitchFamily="49" charset="-122"/>
              </a:rPr>
              <a:t>:18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495794"/>
          </a:xfrm>
        </p:spPr>
        <p:txBody>
          <a:bodyPr/>
          <a:lstStyle/>
          <a:p>
            <a:pPr>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驕傲在敗壞以先；狂心在跌倒之前。</a:t>
            </a:r>
          </a:p>
        </p:txBody>
      </p:sp>
      <p:sp>
        <p:nvSpPr>
          <p:cNvPr id="4" name="Subtitle 2"/>
          <p:cNvSpPr txBox="1">
            <a:spLocks/>
          </p:cNvSpPr>
          <p:nvPr/>
        </p:nvSpPr>
        <p:spPr>
          <a:xfrm>
            <a:off x="685800" y="3276600"/>
            <a:ext cx="7848600" cy="1495794"/>
          </a:xfrm>
          <a:prstGeom prst="rect">
            <a:avLst/>
          </a:prstGeom>
        </p:spPr>
        <p:txBody>
          <a:bodyPr vert="horz" lIns="0" tIns="0" rIns="0" bIns="0" rtlCol="0">
            <a:spAutoFit/>
          </a:bodyPr>
          <a:lstStyle/>
          <a:p>
            <a:pPr lvl="0" defTabSz="914363">
              <a:lnSpc>
                <a:spcPct val="90000"/>
              </a:lnSpc>
              <a:spcBef>
                <a:spcPct val="20000"/>
              </a:spcBef>
            </a:pPr>
            <a:r>
              <a:rPr kumimoji="0" lang="en-US" altLang="zh-TW" sz="54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kumimoji="0" lang="en-US" altLang="zh-TW" sz="54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驕傲是失敗的代先；自高的心就是跋倒的代先。 </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smtClean="0">
                <a:effectLst/>
                <a:latin typeface="楷体" pitchFamily="49" charset="-122"/>
                <a:ea typeface="楷体" pitchFamily="49" charset="-122"/>
              </a:rPr>
              <a:t>詩篇 </a:t>
            </a:r>
            <a:r>
              <a:rPr lang="en-US" altLang="zh-TW" sz="5400" dirty="0" smtClean="0">
                <a:effectLst/>
                <a:latin typeface="楷体" pitchFamily="49" charset="-122"/>
                <a:ea typeface="楷体" pitchFamily="49" charset="-122"/>
              </a:rPr>
              <a:t>145:14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954655"/>
          </a:xfrm>
        </p:spPr>
        <p:txBody>
          <a:bodyPr/>
          <a:lstStyle/>
          <a:p>
            <a:pPr>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凡跌倒的，耶和華將他們扶持；凡被壓下的，將他們扶起。</a:t>
            </a:r>
          </a:p>
          <a:p>
            <a:pPr marL="0" indent="0">
              <a:buNone/>
            </a:pP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588907"/>
            <a:ext cx="7848600" cy="2243691"/>
          </a:xfrm>
          <a:prstGeom prst="rect">
            <a:avLst/>
          </a:prstGeom>
        </p:spPr>
        <p:txBody>
          <a:bodyPr vert="horz" lIns="0" tIns="0" rIns="0" bIns="0" rtlCol="0">
            <a:spAutoFit/>
          </a:bodyPr>
          <a:lstStyle/>
          <a:p>
            <a:pPr lvl="0" defTabSz="914363">
              <a:lnSpc>
                <a:spcPct val="90000"/>
              </a:lnSpc>
              <a:spcBef>
                <a:spcPct val="20000"/>
              </a:spcBef>
            </a:pPr>
            <a:r>
              <a:rPr kumimoji="0" lang="en-US" altLang="zh-TW" sz="54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凡若跋倒者，耶和華扶</a:t>
            </a:r>
            <a:r>
              <a:rPr lang="zh-TW" altLang="en-US" sz="5400" dirty="0" smtClean="0">
                <a:solidFill>
                  <a:srgbClr val="FFFF00"/>
                </a:solidFill>
                <a:latin typeface="標楷體" pitchFamily="65" charset="-120"/>
                <a:ea typeface="標楷體" pitchFamily="65" charset="-120"/>
              </a:rPr>
              <a:t>持姻；</a:t>
            </a:r>
            <a:r>
              <a:rPr lang="zh-TW" altLang="en-US" sz="5400" dirty="0" smtClean="0">
                <a:solidFill>
                  <a:srgbClr val="FFFF00"/>
                </a:solidFill>
                <a:latin typeface="標楷體" pitchFamily="65" charset="-120"/>
                <a:ea typeface="標楷體" pitchFamily="65" charset="-120"/>
              </a:rPr>
              <a:t>凡若受壓制者，</a:t>
            </a:r>
            <a:r>
              <a:rPr lang="zh-TW" altLang="en-US" sz="5400" dirty="0" smtClean="0">
                <a:solidFill>
                  <a:srgbClr val="FFFF00"/>
                </a:solidFill>
                <a:latin typeface="標楷體" pitchFamily="65" charset="-120"/>
                <a:ea typeface="標楷體" pitchFamily="65" charset="-120"/>
              </a:rPr>
              <a:t>扶姻起</a:t>
            </a:r>
            <a:r>
              <a:rPr lang="zh-TW" altLang="en-US" sz="5400" dirty="0" smtClean="0">
                <a:solidFill>
                  <a:srgbClr val="FFFF00"/>
                </a:solidFill>
                <a:latin typeface="標楷體" pitchFamily="65" charset="-120"/>
                <a:ea typeface="標楷體" pitchFamily="65" charset="-120"/>
              </a:rPr>
              <a:t>來。 </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1389</TotalTime>
  <Words>613</Words>
  <Application>Microsoft Office PowerPoint</Application>
  <PresentationFormat>On-screen Show (4:3)</PresentationFormat>
  <Paragraphs>29</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        讀經</vt:lpstr>
      <vt:lpstr>以賽亞書 40:31</vt:lpstr>
      <vt:lpstr>箴言 16:18</vt:lpstr>
      <vt:lpstr>詩篇 145:14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220</cp:revision>
  <dcterms:created xsi:type="dcterms:W3CDTF">2015-02-07T13:24:58Z</dcterms:created>
  <dcterms:modified xsi:type="dcterms:W3CDTF">2019-10-25T21:58:20Z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