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345" r:id="rId4"/>
    <p:sldId id="395" r:id="rId5"/>
    <p:sldId id="396" r:id="rId6"/>
    <p:sldId id="397" r:id="rId7"/>
    <p:sldId id="398" r:id="rId8"/>
    <p:sldId id="399" r:id="rId9"/>
    <p:sldId id="400" r:id="rId10"/>
    <p:sldId id="401" r:id="rId11"/>
    <p:sldId id="40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14" y="-6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12/7/2019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12/7/2019 10:20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639858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12/7/2019 11:27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12/7/2019 11:27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12/7/2019 11:28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12/7/2019 11:28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12/7/2019 11:29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12/7/2019 11:30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12/7/2019 11:31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12/7/2019 11:31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609600"/>
            <a:ext cx="7010400" cy="1143000"/>
          </a:xfrm>
        </p:spPr>
        <p:txBody>
          <a:bodyPr/>
          <a:lstStyle/>
          <a:p>
            <a:pPr>
              <a:lnSpc>
                <a:spcPct val="100000"/>
              </a:lnSpc>
            </a:pPr>
            <a:r>
              <a:rPr lang="zh-TW" altLang="en-US" dirty="0" smtClean="0">
                <a:effectLst/>
                <a:latin typeface="標楷體" pitchFamily="65" charset="-120"/>
                <a:ea typeface="標楷體" pitchFamily="65" charset="-120"/>
              </a:rPr>
              <a:t>        讀經</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t>
            </a:r>
            <a:endParaRPr lang="en-US" altLang="zh-TW" dirty="0">
              <a:effectLst/>
              <a:latin typeface="楷体" pitchFamily="49" charset="-122"/>
              <a:ea typeface="楷体" pitchFamily="49" charset="-122"/>
            </a:endParaRPr>
          </a:p>
        </p:txBody>
      </p:sp>
      <p:sp>
        <p:nvSpPr>
          <p:cNvPr id="3" name="Title 1"/>
          <p:cNvSpPr txBox="1">
            <a:spLocks/>
          </p:cNvSpPr>
          <p:nvPr/>
        </p:nvSpPr>
        <p:spPr>
          <a:xfrm>
            <a:off x="2362200" y="1981200"/>
            <a:ext cx="5943600" cy="3352800"/>
          </a:xfrm>
          <a:prstGeom prst="rect">
            <a:avLst/>
          </a:prstGeom>
        </p:spPr>
        <p:txBody>
          <a:bodyPr vert="horz" wrap="square" lIns="0" tIns="0" rIns="0" bIns="0" rtlCol="0" anchor="t">
            <a:noAutofit/>
          </a:bodyPr>
          <a:lstStyle/>
          <a:p>
            <a:pPr lvl="0" defTabSz="914363">
              <a:spcBef>
                <a:spcPct val="0"/>
              </a:spcBef>
              <a:defRPr/>
            </a:pPr>
            <a:r>
              <a:rPr lang="zh-TW" altLang="en-US" sz="5400" spc="-150" dirty="0" smtClean="0">
                <a:ln w="3175">
                  <a:noFill/>
                </a:ln>
                <a:gradFill flip="none" rotWithShape="1">
                  <a:gsLst>
                    <a:gs pos="0">
                      <a:srgbClr val="FFFFB9"/>
                    </a:gs>
                    <a:gs pos="36000">
                      <a:srgbClr val="FFFF99"/>
                    </a:gs>
                    <a:gs pos="86000">
                      <a:srgbClr val="F6AE1E"/>
                    </a:gs>
                  </a:gsLst>
                  <a:lin ang="5400000" scaled="0"/>
                  <a:tileRect/>
                </a:gradFill>
                <a:latin typeface="Times New Roman" pitchFamily="18" charset="0"/>
                <a:ea typeface="標楷體" pitchFamily="65" charset="-120"/>
                <a:cs typeface="Times New Roman" pitchFamily="18" charset="0"/>
              </a:rPr>
              <a:t>馬可福音   </a:t>
            </a:r>
            <a:r>
              <a:rPr lang="en-US" altLang="zh-TW" sz="5400" spc="-150" dirty="0" smtClean="0">
                <a:ln w="3175">
                  <a:noFill/>
                </a:ln>
                <a:gradFill flip="none" rotWithShape="1">
                  <a:gsLst>
                    <a:gs pos="0">
                      <a:srgbClr val="FFFFB9"/>
                    </a:gs>
                    <a:gs pos="36000">
                      <a:srgbClr val="FFFF99"/>
                    </a:gs>
                    <a:gs pos="86000">
                      <a:srgbClr val="F6AE1E"/>
                    </a:gs>
                  </a:gsLst>
                  <a:lin ang="5400000" scaled="0"/>
                  <a:tileRect/>
                </a:gradFill>
                <a:latin typeface="Times New Roman" pitchFamily="18" charset="0"/>
                <a:ea typeface="標楷體" pitchFamily="65" charset="-120"/>
                <a:cs typeface="Times New Roman" pitchFamily="18" charset="0"/>
              </a:rPr>
              <a:t>12:28-31</a:t>
            </a:r>
            <a:endParaRPr lang="en-US" altLang="zh-TW" sz="5400" spc="-150" dirty="0" smtClean="0">
              <a:ln w="3175">
                <a:noFill/>
              </a:ln>
              <a:gradFill flip="none" rotWithShape="1">
                <a:gsLst>
                  <a:gs pos="0">
                    <a:srgbClr val="FFFFB9"/>
                  </a:gs>
                  <a:gs pos="36000">
                    <a:srgbClr val="FFFF99"/>
                  </a:gs>
                  <a:gs pos="86000">
                    <a:srgbClr val="F6AE1E"/>
                  </a:gs>
                </a:gsLst>
                <a:lin ang="5400000" scaled="0"/>
                <a:tileRect/>
              </a:gradFill>
              <a:latin typeface="Times New Roman" pitchFamily="18" charset="0"/>
              <a:ea typeface="標楷體" pitchFamily="65" charset="-120"/>
              <a:cs typeface="Times New Roman" pitchFamily="18" charset="0"/>
            </a:endParaRPr>
          </a:p>
          <a:p>
            <a:pPr lvl="0" defTabSz="914363">
              <a:spcBef>
                <a:spcPct val="0"/>
              </a:spcBef>
              <a:defRPr/>
            </a:pPr>
            <a:r>
              <a:rPr lang="zh-TW" altLang="en-US" sz="5400" spc="-150" dirty="0" smtClean="0">
                <a:ln w="3175">
                  <a:noFill/>
                </a:ln>
                <a:gradFill flip="none" rotWithShape="1">
                  <a:gsLst>
                    <a:gs pos="0">
                      <a:srgbClr val="FFFFB9"/>
                    </a:gs>
                    <a:gs pos="36000">
                      <a:srgbClr val="FFFF99"/>
                    </a:gs>
                    <a:gs pos="86000">
                      <a:srgbClr val="F6AE1E"/>
                    </a:gs>
                  </a:gsLst>
                  <a:lin ang="5400000" scaled="0"/>
                  <a:tileRect/>
                </a:gradFill>
                <a:latin typeface="Times New Roman" pitchFamily="18" charset="0"/>
                <a:ea typeface="標楷體" pitchFamily="65" charset="-120"/>
                <a:cs typeface="Times New Roman" pitchFamily="18" charset="0"/>
              </a:rPr>
              <a:t>馬太福音 </a:t>
            </a:r>
            <a:r>
              <a:rPr lang="zh-TW" altLang="en-US" sz="5400" spc="-150" dirty="0" smtClean="0">
                <a:ln w="3175">
                  <a:noFill/>
                </a:ln>
                <a:gradFill flip="none" rotWithShape="1">
                  <a:gsLst>
                    <a:gs pos="0">
                      <a:srgbClr val="FFFFB9"/>
                    </a:gs>
                    <a:gs pos="36000">
                      <a:srgbClr val="FFFF99"/>
                    </a:gs>
                    <a:gs pos="86000">
                      <a:srgbClr val="F6AE1E"/>
                    </a:gs>
                  </a:gsLst>
                  <a:lin ang="5400000" scaled="0"/>
                  <a:tileRect/>
                </a:gradFill>
                <a:latin typeface="Times New Roman" pitchFamily="18" charset="0"/>
                <a:ea typeface="標楷體" pitchFamily="65" charset="-120"/>
                <a:cs typeface="Times New Roman" pitchFamily="18" charset="0"/>
              </a:rPr>
              <a:t>  </a:t>
            </a:r>
            <a:r>
              <a:rPr lang="en-US" altLang="zh-TW" sz="5400" spc="-150" dirty="0" smtClean="0">
                <a:ln w="3175">
                  <a:noFill/>
                </a:ln>
                <a:gradFill flip="none" rotWithShape="1">
                  <a:gsLst>
                    <a:gs pos="0">
                      <a:srgbClr val="FFFFB9"/>
                    </a:gs>
                    <a:gs pos="36000">
                      <a:srgbClr val="FFFF99"/>
                    </a:gs>
                    <a:gs pos="86000">
                      <a:srgbClr val="F6AE1E"/>
                    </a:gs>
                  </a:gsLst>
                  <a:lin ang="5400000" scaled="0"/>
                  <a:tileRect/>
                </a:gradFill>
                <a:latin typeface="Times New Roman" pitchFamily="18" charset="0"/>
                <a:ea typeface="標楷體" pitchFamily="65" charset="-120"/>
                <a:cs typeface="Times New Roman" pitchFamily="18" charset="0"/>
              </a:rPr>
              <a:t>22:40</a:t>
            </a:r>
          </a:p>
          <a:p>
            <a:pPr lvl="0" defTabSz="914363">
              <a:spcBef>
                <a:spcPct val="0"/>
              </a:spcBef>
              <a:defRPr/>
            </a:pPr>
            <a:r>
              <a:rPr lang="zh-TW" altLang="en-US" sz="5400" spc="-150" dirty="0" smtClean="0">
                <a:ln w="3175">
                  <a:noFill/>
                </a:ln>
                <a:gradFill flip="none" rotWithShape="1">
                  <a:gsLst>
                    <a:gs pos="0">
                      <a:srgbClr val="FFFFB9"/>
                    </a:gs>
                    <a:gs pos="36000">
                      <a:srgbClr val="FFFF99"/>
                    </a:gs>
                    <a:gs pos="86000">
                      <a:srgbClr val="F6AE1E"/>
                    </a:gs>
                  </a:gsLst>
                  <a:lin ang="5400000" scaled="0"/>
                  <a:tileRect/>
                </a:gradFill>
                <a:latin typeface="Times New Roman" pitchFamily="18" charset="0"/>
                <a:ea typeface="標楷體" pitchFamily="65" charset="-120"/>
                <a:cs typeface="Times New Roman" pitchFamily="18" charset="0"/>
              </a:rPr>
              <a:t>歌羅西書     </a:t>
            </a:r>
            <a:r>
              <a:rPr lang="en-US" altLang="zh-TW" sz="5400" spc="-150" dirty="0" smtClean="0">
                <a:ln w="3175">
                  <a:noFill/>
                </a:ln>
                <a:gradFill flip="none" rotWithShape="1">
                  <a:gsLst>
                    <a:gs pos="0">
                      <a:srgbClr val="FFFFB9"/>
                    </a:gs>
                    <a:gs pos="36000">
                      <a:srgbClr val="FFFF99"/>
                    </a:gs>
                    <a:gs pos="86000">
                      <a:srgbClr val="F6AE1E"/>
                    </a:gs>
                  </a:gsLst>
                  <a:lin ang="5400000" scaled="0"/>
                  <a:tileRect/>
                </a:gradFill>
                <a:latin typeface="Times New Roman" pitchFamily="18" charset="0"/>
                <a:ea typeface="標楷體" pitchFamily="65" charset="-120"/>
                <a:cs typeface="Times New Roman" pitchFamily="18" charset="0"/>
              </a:rPr>
              <a:t>3:12-14</a:t>
            </a:r>
            <a:endParaRPr lang="en-US" altLang="zh-TW" sz="5400" spc="-150" dirty="0" smtClean="0">
              <a:ln w="3175">
                <a:noFill/>
              </a:ln>
              <a:gradFill flip="none" rotWithShape="1">
                <a:gsLst>
                  <a:gs pos="0">
                    <a:srgbClr val="FFFFB9"/>
                  </a:gs>
                  <a:gs pos="36000">
                    <a:srgbClr val="FFFF99"/>
                  </a:gs>
                  <a:gs pos="86000">
                    <a:srgbClr val="F6AE1E"/>
                  </a:gs>
                </a:gsLst>
                <a:lin ang="5400000" scaled="0"/>
                <a:tileRect/>
              </a:gradFill>
              <a:latin typeface="Times New Roman" pitchFamily="18" charset="0"/>
              <a:ea typeface="標楷體" pitchFamily="65" charset="-120"/>
              <a:cs typeface="Times New Roman" pitchFamily="18" charset="0"/>
            </a:endParaRPr>
          </a:p>
        </p:txBody>
      </p:sp>
    </p:spTree>
    <p:extLst>
      <p:ext uri="{BB962C8B-B14F-4D97-AF65-F5344CB8AC3E}">
        <p14:creationId xmlns="" xmlns:p14="http://schemas.microsoft.com/office/powerpoint/2010/main" val="39888813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747897"/>
          </a:xfrm>
        </p:spPr>
        <p:txBody>
          <a:bodyPr/>
          <a:lstStyle/>
          <a:p>
            <a:pPr lvl="0" algn="ctr">
              <a:defRPr/>
            </a:pPr>
            <a:r>
              <a:rPr lang="zh-TW" altLang="en-US" sz="5400" dirty="0" smtClean="0">
                <a:latin typeface="Times New Roman" pitchFamily="18" charset="0"/>
                <a:ea typeface="標楷體" pitchFamily="65" charset="-120"/>
                <a:cs typeface="Times New Roman" pitchFamily="18" charset="0"/>
              </a:rPr>
              <a:t>馬可福</a:t>
            </a:r>
            <a:r>
              <a:rPr lang="zh-TW" altLang="en-US" sz="5400" dirty="0" smtClean="0">
                <a:latin typeface="Times New Roman" pitchFamily="18" charset="0"/>
                <a:ea typeface="標楷體" pitchFamily="65" charset="-120"/>
                <a:cs typeface="Times New Roman" pitchFamily="18" charset="0"/>
              </a:rPr>
              <a:t>音  </a:t>
            </a:r>
            <a:r>
              <a:rPr lang="en-US" altLang="zh-TW" sz="5400" dirty="0" smtClean="0">
                <a:latin typeface="Times New Roman" pitchFamily="18" charset="0"/>
                <a:ea typeface="標楷體" pitchFamily="65" charset="-120"/>
                <a:cs typeface="Times New Roman" pitchFamily="18" charset="0"/>
              </a:rPr>
              <a:t>12:28</a:t>
            </a:r>
            <a:endParaRPr lang="en-US" altLang="zh-TW" sz="5400" dirty="0">
              <a:latin typeface="Times New Roman" pitchFamily="18" charset="0"/>
              <a:ea typeface="標楷體" pitchFamily="65" charset="-120"/>
              <a:cs typeface="Times New Roman" pitchFamily="18" charset="0"/>
            </a:endParaRPr>
          </a:p>
        </p:txBody>
      </p:sp>
      <p:sp>
        <p:nvSpPr>
          <p:cNvPr id="10" name="Subtitle 2"/>
          <p:cNvSpPr>
            <a:spLocks noGrp="1"/>
          </p:cNvSpPr>
          <p:nvPr>
            <p:ph type="body" sz="quarter" idx="10"/>
          </p:nvPr>
        </p:nvSpPr>
        <p:spPr>
          <a:xfrm>
            <a:off x="685800" y="1185309"/>
            <a:ext cx="7848600" cy="4404283"/>
          </a:xfrm>
        </p:spPr>
        <p:txBody>
          <a:bodyPr/>
          <a:lstStyle/>
          <a:p>
            <a:pPr>
              <a:buNone/>
            </a:pPr>
            <a:r>
              <a:rPr lang="zh-TW" altLang="en-US" sz="5400" dirty="0" smtClean="0">
                <a:latin typeface="標楷體" pitchFamily="65" charset="-120"/>
                <a:ea typeface="標楷體" pitchFamily="65" charset="-120"/>
              </a:rPr>
              <a:t>有一個經學教師來，聽</a:t>
            </a:r>
            <a:r>
              <a:rPr lang="zh-TW" altLang="en-US" sz="5400" dirty="0" smtClean="0">
                <a:latin typeface="標楷體" pitchFamily="65" charset="-120"/>
                <a:ea typeface="標楷體" pitchFamily="65" charset="-120"/>
              </a:rPr>
              <a:t>著</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耶</a:t>
            </a:r>
            <a:r>
              <a:rPr lang="zh-TW" altLang="en-US" sz="5400" dirty="0" smtClean="0">
                <a:latin typeface="標楷體" pitchFamily="65" charset="-120"/>
                <a:ea typeface="標楷體" pitchFamily="65" charset="-120"/>
              </a:rPr>
              <a:t>穌及撒都該派的人啲</a:t>
            </a:r>
            <a:r>
              <a:rPr lang="zh-TW" altLang="en-US" sz="5400" dirty="0" smtClean="0">
                <a:latin typeface="標楷體" pitchFamily="65" charset="-120"/>
                <a:ea typeface="標楷體" pitchFamily="65" charset="-120"/>
              </a:rPr>
              <a:t>辯</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論</a:t>
            </a:r>
            <a:r>
              <a:rPr lang="zh-TW" altLang="en-US" sz="5400" dirty="0" smtClean="0">
                <a:latin typeface="標楷體" pitchFamily="65" charset="-120"/>
                <a:ea typeface="標楷體" pitchFamily="65" charset="-120"/>
              </a:rPr>
              <a:t>，看耶穌應了真著，</a:t>
            </a:r>
            <a:r>
              <a:rPr lang="zh-TW" altLang="en-US" sz="5400" dirty="0" smtClean="0">
                <a:latin typeface="標楷體" pitchFamily="65" charset="-120"/>
                <a:ea typeface="標楷體" pitchFamily="65" charset="-120"/>
              </a:rPr>
              <a:t>就</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問</a:t>
            </a:r>
            <a:r>
              <a:rPr lang="zh-TW" altLang="en-US" sz="5400" dirty="0" smtClean="0">
                <a:latin typeface="標楷體" pitchFamily="65" charset="-120"/>
                <a:ea typeface="標楷體" pitchFamily="65" charset="-120"/>
              </a:rPr>
              <a:t>伊：「所有的誡命中</a:t>
            </a:r>
            <a:r>
              <a:rPr lang="zh-TW" altLang="en-US" sz="5400" dirty="0" smtClean="0">
                <a:latin typeface="標楷體" pitchFamily="65" charset="-120"/>
                <a:ea typeface="標楷體" pitchFamily="65" charset="-120"/>
              </a:rPr>
              <a:t>，</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叨</a:t>
            </a:r>
            <a:r>
              <a:rPr lang="zh-TW" altLang="en-US" sz="5400" dirty="0" smtClean="0">
                <a:latin typeface="標楷體" pitchFamily="65" charset="-120"/>
                <a:ea typeface="標楷體" pitchFamily="65" charset="-120"/>
              </a:rPr>
              <a:t>一條第一重要？」</a:t>
            </a:r>
            <a:endParaRPr lang="zh-TW" altLang="en-US" sz="5400" dirty="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747897"/>
          </a:xfrm>
        </p:spPr>
        <p:txBody>
          <a:bodyPr/>
          <a:lstStyle/>
          <a:p>
            <a:pPr lvl="0" algn="ctr">
              <a:defRPr/>
            </a:pPr>
            <a:r>
              <a:rPr lang="zh-TW" altLang="en-US" sz="5400" dirty="0" smtClean="0">
                <a:latin typeface="Times New Roman" pitchFamily="18" charset="0"/>
                <a:ea typeface="標楷體" pitchFamily="65" charset="-120"/>
                <a:cs typeface="Times New Roman" pitchFamily="18" charset="0"/>
              </a:rPr>
              <a:t>馬可福</a:t>
            </a:r>
            <a:r>
              <a:rPr lang="zh-TW" altLang="en-US" sz="5400" dirty="0" smtClean="0">
                <a:latin typeface="Times New Roman" pitchFamily="18" charset="0"/>
                <a:ea typeface="標楷體" pitchFamily="65" charset="-120"/>
                <a:cs typeface="Times New Roman" pitchFamily="18" charset="0"/>
              </a:rPr>
              <a:t>音  </a:t>
            </a:r>
            <a:r>
              <a:rPr lang="en-US" altLang="zh-TW" sz="5400" dirty="0" smtClean="0">
                <a:latin typeface="Times New Roman" pitchFamily="18" charset="0"/>
                <a:ea typeface="標楷體" pitchFamily="65" charset="-120"/>
                <a:cs typeface="Times New Roman" pitchFamily="18" charset="0"/>
              </a:rPr>
              <a:t>12:29</a:t>
            </a:r>
            <a:endParaRPr lang="en-US" altLang="zh-TW" sz="5400" dirty="0">
              <a:latin typeface="Times New Roman" pitchFamily="18" charset="0"/>
              <a:ea typeface="標楷體" pitchFamily="65" charset="-120"/>
              <a:cs typeface="Times New Roman" pitchFamily="18" charset="0"/>
            </a:endParaRPr>
          </a:p>
        </p:txBody>
      </p:sp>
      <p:sp>
        <p:nvSpPr>
          <p:cNvPr id="10" name="Subtitle 2"/>
          <p:cNvSpPr>
            <a:spLocks noGrp="1"/>
          </p:cNvSpPr>
          <p:nvPr>
            <p:ph type="body" sz="quarter" idx="10"/>
          </p:nvPr>
        </p:nvSpPr>
        <p:spPr>
          <a:xfrm>
            <a:off x="685800" y="1185309"/>
            <a:ext cx="7848600" cy="2576090"/>
          </a:xfrm>
        </p:spPr>
        <p:txBody>
          <a:bodyPr/>
          <a:lstStyle/>
          <a:p>
            <a:pPr>
              <a:buNone/>
            </a:pPr>
            <a:r>
              <a:rPr lang="zh-TW" altLang="en-US" sz="5400" dirty="0" smtClean="0">
                <a:latin typeface="標楷體" pitchFamily="65" charset="-120"/>
                <a:ea typeface="標楷體" pitchFamily="65" charset="-120"/>
              </a:rPr>
              <a:t>耶穌應講：「第一是</a:t>
            </a:r>
            <a:r>
              <a:rPr lang="zh-TW" altLang="en-US" sz="5400" dirty="0" smtClean="0">
                <a:latin typeface="標楷體" pitchFamily="65" charset="-120"/>
                <a:ea typeface="標楷體" pitchFamily="65" charset="-120"/>
              </a:rPr>
              <a:t>：</a:t>
            </a:r>
            <a:r>
              <a:rPr lang="zh-TW" altLang="en-US" sz="5400" u="sng" dirty="0" smtClean="0">
                <a:latin typeface="標楷體" pitchFamily="65" charset="-120"/>
                <a:ea typeface="標楷體" pitchFamily="65" charset="-120"/>
              </a:rPr>
              <a:t>以</a:t>
            </a:r>
            <a:endParaRPr lang="en-US" altLang="zh-TW" sz="5400" u="sng" dirty="0" smtClean="0">
              <a:latin typeface="標楷體" pitchFamily="65" charset="-120"/>
              <a:ea typeface="標楷體" pitchFamily="65" charset="-120"/>
            </a:endParaRPr>
          </a:p>
          <a:p>
            <a:pPr>
              <a:buNone/>
            </a:pPr>
            <a:r>
              <a:rPr lang="zh-TW" altLang="en-US" sz="5400" u="sng" dirty="0" smtClean="0">
                <a:latin typeface="標楷體" pitchFamily="65" charset="-120"/>
                <a:ea typeface="標楷體" pitchFamily="65" charset="-120"/>
              </a:rPr>
              <a:t>色</a:t>
            </a:r>
            <a:r>
              <a:rPr lang="zh-TW" altLang="en-US" sz="5400" u="sng" dirty="0" smtClean="0">
                <a:latin typeface="標楷體" pitchFamily="65" charset="-120"/>
                <a:ea typeface="標楷體" pitchFamily="65" charset="-120"/>
              </a:rPr>
              <a:t>列</a:t>
            </a:r>
            <a:r>
              <a:rPr lang="zh-TW" altLang="en-US" sz="5400" dirty="0" smtClean="0">
                <a:latin typeface="標楷體" pitchFamily="65" charset="-120"/>
                <a:ea typeface="標楷體" pitchFamily="65" charset="-120"/>
              </a:rPr>
              <a:t>啊，恁著聽</a:t>
            </a:r>
            <a:r>
              <a:rPr lang="zh-TW" altLang="en-US" sz="5400" dirty="0" smtClean="0">
                <a:latin typeface="標楷體" pitchFamily="65" charset="-120"/>
                <a:ea typeface="標楷體" pitchFamily="65" charset="-120"/>
              </a:rPr>
              <a:t>！</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主</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咱</a:t>
            </a:r>
            <a:r>
              <a:rPr lang="zh-TW" altLang="en-US" sz="5400" dirty="0" smtClean="0">
                <a:latin typeface="標楷體" pitchFamily="65" charset="-120"/>
                <a:ea typeface="標楷體" pitchFamily="65" charset="-120"/>
              </a:rPr>
              <a:t>的上帝是獨一</a:t>
            </a:r>
            <a:r>
              <a:rPr lang="zh-TW" altLang="en-US" sz="5400" dirty="0" smtClean="0">
                <a:latin typeface="標楷體" pitchFamily="65" charset="-120"/>
                <a:ea typeface="標楷體" pitchFamily="65" charset="-120"/>
              </a:rPr>
              <a:t>的主</a:t>
            </a:r>
            <a:r>
              <a:rPr lang="zh-TW" altLang="en-US" sz="5400" dirty="0" smtClean="0">
                <a:latin typeface="標楷體" pitchFamily="65" charset="-120"/>
                <a:ea typeface="標楷體" pitchFamily="65" charset="-120"/>
              </a:rPr>
              <a:t>。</a:t>
            </a:r>
            <a:endParaRPr lang="zh-TW" altLang="en-US" sz="5400" dirty="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747897"/>
          </a:xfrm>
        </p:spPr>
        <p:txBody>
          <a:bodyPr/>
          <a:lstStyle/>
          <a:p>
            <a:pPr lvl="0" algn="ctr">
              <a:defRPr/>
            </a:pPr>
            <a:r>
              <a:rPr lang="zh-TW" altLang="en-US" sz="5400" dirty="0" smtClean="0">
                <a:latin typeface="Times New Roman" pitchFamily="18" charset="0"/>
                <a:ea typeface="標楷體" pitchFamily="65" charset="-120"/>
                <a:cs typeface="Times New Roman" pitchFamily="18" charset="0"/>
              </a:rPr>
              <a:t>馬可福</a:t>
            </a:r>
            <a:r>
              <a:rPr lang="zh-TW" altLang="en-US" sz="5400" dirty="0" smtClean="0">
                <a:latin typeface="Times New Roman" pitchFamily="18" charset="0"/>
                <a:ea typeface="標楷體" pitchFamily="65" charset="-120"/>
                <a:cs typeface="Times New Roman" pitchFamily="18" charset="0"/>
              </a:rPr>
              <a:t>音  </a:t>
            </a:r>
            <a:r>
              <a:rPr lang="en-US" altLang="zh-TW" sz="5400" dirty="0" smtClean="0">
                <a:latin typeface="Times New Roman" pitchFamily="18" charset="0"/>
                <a:ea typeface="標楷體" pitchFamily="65" charset="-120"/>
                <a:cs typeface="Times New Roman" pitchFamily="18" charset="0"/>
              </a:rPr>
              <a:t>12:30</a:t>
            </a:r>
            <a:endParaRPr lang="en-US" altLang="zh-TW" sz="5400" dirty="0">
              <a:latin typeface="Times New Roman" pitchFamily="18" charset="0"/>
              <a:ea typeface="標楷體" pitchFamily="65" charset="-120"/>
              <a:cs typeface="Times New Roman" pitchFamily="18" charset="0"/>
            </a:endParaRPr>
          </a:p>
        </p:txBody>
      </p:sp>
      <p:sp>
        <p:nvSpPr>
          <p:cNvPr id="10" name="Subtitle 2"/>
          <p:cNvSpPr>
            <a:spLocks noGrp="1"/>
          </p:cNvSpPr>
          <p:nvPr>
            <p:ph type="body" sz="quarter" idx="10"/>
          </p:nvPr>
        </p:nvSpPr>
        <p:spPr>
          <a:xfrm>
            <a:off x="685800" y="1185309"/>
            <a:ext cx="7848600" cy="1661993"/>
          </a:xfrm>
        </p:spPr>
        <p:txBody>
          <a:bodyPr/>
          <a:lstStyle/>
          <a:p>
            <a:pPr>
              <a:buNone/>
            </a:pPr>
            <a:r>
              <a:rPr lang="zh-TW" altLang="en-US" sz="5400" dirty="0" smtClean="0">
                <a:latin typeface="標楷體" pitchFamily="65" charset="-120"/>
                <a:ea typeface="標楷體" pitchFamily="65" charset="-120"/>
              </a:rPr>
              <a:t>你著全心，全情，全意</a:t>
            </a:r>
            <a:r>
              <a:rPr lang="zh-TW" altLang="en-US" sz="5400" dirty="0" smtClean="0">
                <a:latin typeface="標楷體" pitchFamily="65" charset="-120"/>
                <a:ea typeface="標楷體" pitchFamily="65" charset="-120"/>
              </a:rPr>
              <a:t>，</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全</a:t>
            </a:r>
            <a:r>
              <a:rPr lang="zh-TW" altLang="en-US" sz="5400" dirty="0" smtClean="0">
                <a:latin typeface="標楷體" pitchFamily="65" charset="-120"/>
                <a:ea typeface="標楷體" pitchFamily="65" charset="-120"/>
              </a:rPr>
              <a:t>力疼</a:t>
            </a:r>
            <a:r>
              <a:rPr lang="zh-TW" altLang="en-US" sz="5400" dirty="0" smtClean="0">
                <a:latin typeface="標楷體" pitchFamily="65" charset="-120"/>
                <a:ea typeface="標楷體" pitchFamily="65" charset="-120"/>
              </a:rPr>
              <a:t>主</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你</a:t>
            </a:r>
            <a:r>
              <a:rPr lang="zh-TW" altLang="en-US" sz="5400" dirty="0" smtClean="0">
                <a:latin typeface="標楷體" pitchFamily="65" charset="-120"/>
                <a:ea typeface="標楷體" pitchFamily="65" charset="-120"/>
              </a:rPr>
              <a:t>的上帝。</a:t>
            </a:r>
            <a:endParaRPr lang="zh-TW" altLang="en-US" sz="5400" dirty="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747897"/>
          </a:xfrm>
        </p:spPr>
        <p:txBody>
          <a:bodyPr/>
          <a:lstStyle/>
          <a:p>
            <a:pPr lvl="0" algn="ctr">
              <a:defRPr/>
            </a:pPr>
            <a:r>
              <a:rPr lang="zh-TW" altLang="en-US" sz="5400" dirty="0" smtClean="0">
                <a:latin typeface="Times New Roman" pitchFamily="18" charset="0"/>
                <a:ea typeface="標楷體" pitchFamily="65" charset="-120"/>
                <a:cs typeface="Times New Roman" pitchFamily="18" charset="0"/>
              </a:rPr>
              <a:t>馬可福</a:t>
            </a:r>
            <a:r>
              <a:rPr lang="zh-TW" altLang="en-US" sz="5400" dirty="0" smtClean="0">
                <a:latin typeface="Times New Roman" pitchFamily="18" charset="0"/>
                <a:ea typeface="標楷體" pitchFamily="65" charset="-120"/>
                <a:cs typeface="Times New Roman" pitchFamily="18" charset="0"/>
              </a:rPr>
              <a:t>音  </a:t>
            </a:r>
            <a:r>
              <a:rPr lang="en-US" altLang="zh-TW" sz="5400" dirty="0" smtClean="0">
                <a:latin typeface="Times New Roman" pitchFamily="18" charset="0"/>
                <a:ea typeface="標楷體" pitchFamily="65" charset="-120"/>
                <a:cs typeface="Times New Roman" pitchFamily="18" charset="0"/>
              </a:rPr>
              <a:t>12:31</a:t>
            </a:r>
            <a:endParaRPr lang="en-US" altLang="zh-TW" sz="5400" dirty="0">
              <a:latin typeface="Times New Roman" pitchFamily="18" charset="0"/>
              <a:ea typeface="標楷體" pitchFamily="65" charset="-120"/>
              <a:cs typeface="Times New Roman" pitchFamily="18" charset="0"/>
            </a:endParaRPr>
          </a:p>
        </p:txBody>
      </p:sp>
      <p:sp>
        <p:nvSpPr>
          <p:cNvPr id="10" name="Subtitle 2"/>
          <p:cNvSpPr>
            <a:spLocks noGrp="1"/>
          </p:cNvSpPr>
          <p:nvPr>
            <p:ph type="body" sz="quarter" idx="10"/>
          </p:nvPr>
        </p:nvSpPr>
        <p:spPr>
          <a:xfrm>
            <a:off x="685800" y="1185309"/>
            <a:ext cx="7848600" cy="2576090"/>
          </a:xfrm>
        </p:spPr>
        <p:txBody>
          <a:bodyPr/>
          <a:lstStyle/>
          <a:p>
            <a:pPr>
              <a:buNone/>
            </a:pPr>
            <a:r>
              <a:rPr lang="zh-TW" altLang="en-US" sz="5400" dirty="0" smtClean="0">
                <a:latin typeface="標楷體" pitchFamily="65" charset="-120"/>
                <a:ea typeface="標楷體" pitchFamily="65" charset="-120"/>
              </a:rPr>
              <a:t>第二是：著疼厝邊親像</a:t>
            </a:r>
            <a:r>
              <a:rPr lang="zh-TW" altLang="en-US" sz="5400" dirty="0" smtClean="0">
                <a:latin typeface="標楷體" pitchFamily="65" charset="-120"/>
                <a:ea typeface="標楷體" pitchFamily="65" charset="-120"/>
              </a:rPr>
              <a:t>疼</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家</a:t>
            </a:r>
            <a:r>
              <a:rPr lang="zh-TW" altLang="en-US" sz="5400" dirty="0" smtClean="0">
                <a:latin typeface="標楷體" pitchFamily="65" charset="-120"/>
                <a:ea typeface="標楷體" pitchFamily="65" charset="-120"/>
              </a:rPr>
              <a:t>己。無別的誡命比諸</a:t>
            </a:r>
            <a:r>
              <a:rPr lang="zh-TW" altLang="en-US" sz="5400" dirty="0" smtClean="0">
                <a:latin typeface="標楷體" pitchFamily="65" charset="-120"/>
                <a:ea typeface="標楷體" pitchFamily="65" charset="-120"/>
              </a:rPr>
              <a:t>個</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閣</a:t>
            </a:r>
            <a:r>
              <a:rPr lang="zh-TW" altLang="en-US" sz="5400" dirty="0" smtClean="0">
                <a:latin typeface="標楷體" pitchFamily="65" charset="-120"/>
                <a:ea typeface="標楷體" pitchFamily="65" charset="-120"/>
              </a:rPr>
              <a:t>較重要。」</a:t>
            </a:r>
            <a:endParaRPr lang="zh-TW" altLang="en-US" sz="5400" dirty="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747897"/>
          </a:xfrm>
        </p:spPr>
        <p:txBody>
          <a:bodyPr/>
          <a:lstStyle/>
          <a:p>
            <a:pPr lvl="0" algn="ctr">
              <a:defRPr/>
            </a:pPr>
            <a:r>
              <a:rPr lang="zh-TW" altLang="en-US" sz="5400" dirty="0" smtClean="0">
                <a:latin typeface="Times New Roman" pitchFamily="18" charset="0"/>
                <a:ea typeface="標楷體" pitchFamily="65" charset="-120"/>
                <a:cs typeface="Times New Roman" pitchFamily="18" charset="0"/>
              </a:rPr>
              <a:t>馬太福</a:t>
            </a:r>
            <a:r>
              <a:rPr lang="zh-TW" altLang="en-US" sz="5400" dirty="0" smtClean="0">
                <a:latin typeface="Times New Roman" pitchFamily="18" charset="0"/>
                <a:ea typeface="標楷體" pitchFamily="65" charset="-120"/>
                <a:cs typeface="Times New Roman" pitchFamily="18" charset="0"/>
              </a:rPr>
              <a:t>音  </a:t>
            </a:r>
            <a:r>
              <a:rPr lang="en-US" altLang="zh-TW" sz="5400" dirty="0" smtClean="0">
                <a:latin typeface="Times New Roman" pitchFamily="18" charset="0"/>
                <a:ea typeface="標楷體" pitchFamily="65" charset="-120"/>
                <a:cs typeface="Times New Roman" pitchFamily="18" charset="0"/>
              </a:rPr>
              <a:t>2</a:t>
            </a:r>
            <a:r>
              <a:rPr lang="en-US" altLang="zh-TW" sz="5400" dirty="0" smtClean="0">
                <a:latin typeface="Times New Roman" pitchFamily="18" charset="0"/>
                <a:ea typeface="標楷體" pitchFamily="65" charset="-120"/>
                <a:cs typeface="Times New Roman" pitchFamily="18" charset="0"/>
              </a:rPr>
              <a:t>2:40</a:t>
            </a:r>
            <a:endParaRPr lang="en-US" altLang="zh-TW" sz="5400" dirty="0">
              <a:latin typeface="Times New Roman" pitchFamily="18" charset="0"/>
              <a:ea typeface="標楷體" pitchFamily="65" charset="-120"/>
              <a:cs typeface="Times New Roman" pitchFamily="18" charset="0"/>
            </a:endParaRPr>
          </a:p>
        </p:txBody>
      </p:sp>
      <p:sp>
        <p:nvSpPr>
          <p:cNvPr id="10" name="Subtitle 2"/>
          <p:cNvSpPr>
            <a:spLocks noGrp="1"/>
          </p:cNvSpPr>
          <p:nvPr>
            <p:ph type="body" sz="quarter" idx="10"/>
          </p:nvPr>
        </p:nvSpPr>
        <p:spPr>
          <a:xfrm>
            <a:off x="685800" y="1185309"/>
            <a:ext cx="7848600" cy="2409890"/>
          </a:xfrm>
        </p:spPr>
        <p:txBody>
          <a:bodyPr/>
          <a:lstStyle/>
          <a:p>
            <a:pPr>
              <a:buNone/>
            </a:pPr>
            <a:r>
              <a:rPr lang="zh-TW" altLang="en-US" sz="5400" dirty="0" smtClean="0">
                <a:latin typeface="標楷體" pitchFamily="65" charset="-120"/>
                <a:ea typeface="標楷體" pitchFamily="65" charset="-120"/>
              </a:rPr>
              <a:t>全部律法及先知的教示</a:t>
            </a:r>
            <a:r>
              <a:rPr lang="zh-TW" altLang="en-US" sz="5400" dirty="0" smtClean="0">
                <a:latin typeface="標楷體" pitchFamily="65" charset="-120"/>
                <a:ea typeface="標楷體" pitchFamily="65" charset="-120"/>
              </a:rPr>
              <a:t>攏</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用</a:t>
            </a:r>
            <a:r>
              <a:rPr lang="zh-TW" altLang="en-US" sz="5400" dirty="0" smtClean="0">
                <a:latin typeface="標楷體" pitchFamily="65" charset="-120"/>
                <a:ea typeface="標楷體" pitchFamily="65" charset="-120"/>
              </a:rPr>
              <a:t>此兩條做根據。」 </a:t>
            </a:r>
            <a:br>
              <a:rPr lang="zh-TW" altLang="en-US" sz="5400" dirty="0" smtClean="0">
                <a:latin typeface="標楷體" pitchFamily="65" charset="-120"/>
                <a:ea typeface="標楷體" pitchFamily="65" charset="-120"/>
              </a:rPr>
            </a:br>
            <a:endParaRPr lang="zh-TW" altLang="en-US" sz="5400" dirty="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747897"/>
          </a:xfrm>
        </p:spPr>
        <p:txBody>
          <a:bodyPr/>
          <a:lstStyle/>
          <a:p>
            <a:pPr lvl="0" algn="ctr">
              <a:defRPr/>
            </a:pPr>
            <a:r>
              <a:rPr lang="zh-TW" altLang="en-US" sz="5400" dirty="0" smtClean="0">
                <a:latin typeface="Times New Roman" pitchFamily="18" charset="0"/>
                <a:ea typeface="標楷體" pitchFamily="65" charset="-120"/>
                <a:cs typeface="Times New Roman" pitchFamily="18" charset="0"/>
              </a:rPr>
              <a:t>歌羅西書  </a:t>
            </a:r>
            <a:r>
              <a:rPr lang="en-US" altLang="zh-TW" sz="5400" dirty="0" smtClean="0">
                <a:latin typeface="Times New Roman" pitchFamily="18" charset="0"/>
                <a:ea typeface="標楷體" pitchFamily="65" charset="-120"/>
                <a:cs typeface="Times New Roman" pitchFamily="18" charset="0"/>
              </a:rPr>
              <a:t>3:12</a:t>
            </a:r>
            <a:endParaRPr lang="en-US" altLang="zh-TW" sz="5400" dirty="0">
              <a:latin typeface="Times New Roman" pitchFamily="18" charset="0"/>
              <a:ea typeface="標楷體" pitchFamily="65" charset="-120"/>
              <a:cs typeface="Times New Roman" pitchFamily="18" charset="0"/>
            </a:endParaRPr>
          </a:p>
        </p:txBody>
      </p:sp>
      <p:sp>
        <p:nvSpPr>
          <p:cNvPr id="10" name="Subtitle 2"/>
          <p:cNvSpPr>
            <a:spLocks noGrp="1"/>
          </p:cNvSpPr>
          <p:nvPr>
            <p:ph type="body" sz="quarter" idx="10"/>
          </p:nvPr>
        </p:nvSpPr>
        <p:spPr>
          <a:xfrm>
            <a:off x="685800" y="1185309"/>
            <a:ext cx="7848600" cy="3490186"/>
          </a:xfrm>
        </p:spPr>
        <p:txBody>
          <a:bodyPr/>
          <a:lstStyle/>
          <a:p>
            <a:pPr>
              <a:buNone/>
            </a:pPr>
            <a:r>
              <a:rPr lang="zh-TW" altLang="en-US" sz="5400" dirty="0" smtClean="0">
                <a:latin typeface="標楷體" pitchFamily="65" charset="-120"/>
                <a:ea typeface="標楷體" pitchFamily="65" charset="-120"/>
              </a:rPr>
              <a:t>恁是上帝所揀選的子民</a:t>
            </a:r>
            <a:r>
              <a:rPr lang="zh-TW" altLang="en-US" sz="5400" dirty="0" smtClean="0">
                <a:latin typeface="標楷體" pitchFamily="65" charset="-120"/>
                <a:ea typeface="標楷體" pitchFamily="65" charset="-120"/>
              </a:rPr>
              <a:t>，</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是</a:t>
            </a:r>
            <a:r>
              <a:rPr lang="zh-TW" altLang="en-US" sz="5400" dirty="0" smtClean="0">
                <a:latin typeface="標楷體" pitchFamily="65" charset="-120"/>
                <a:ea typeface="標楷體" pitchFamily="65" charset="-120"/>
              </a:rPr>
              <a:t>伊所疼的，所以著用</a:t>
            </a:r>
            <a:r>
              <a:rPr lang="zh-TW" altLang="en-US" sz="5400" dirty="0" smtClean="0">
                <a:latin typeface="標楷體" pitchFamily="65" charset="-120"/>
                <a:ea typeface="標楷體" pitchFamily="65" charset="-120"/>
              </a:rPr>
              <a:t>憐</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憫</a:t>
            </a:r>
            <a:r>
              <a:rPr lang="zh-TW" altLang="en-US" sz="5400" dirty="0" smtClean="0">
                <a:latin typeface="標楷體" pitchFamily="65" charset="-120"/>
                <a:ea typeface="標楷體" pitchFamily="65" charset="-120"/>
              </a:rPr>
              <a:t>、慈愛、謙卑、溫柔</a:t>
            </a:r>
            <a:r>
              <a:rPr lang="zh-TW" altLang="en-US" sz="5400" dirty="0" smtClean="0">
                <a:latin typeface="標楷體" pitchFamily="65" charset="-120"/>
                <a:ea typeface="標楷體" pitchFamily="65" charset="-120"/>
              </a:rPr>
              <a:t>，</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及</a:t>
            </a:r>
            <a:r>
              <a:rPr lang="zh-TW" altLang="en-US" sz="5400" dirty="0" smtClean="0">
                <a:latin typeface="標楷體" pitchFamily="65" charset="-120"/>
                <a:ea typeface="標楷體" pitchFamily="65" charset="-120"/>
              </a:rPr>
              <a:t>耐心做衫穿落去。</a:t>
            </a:r>
            <a:endParaRPr lang="zh-TW" altLang="en-US" sz="5400" dirty="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747897"/>
          </a:xfrm>
        </p:spPr>
        <p:txBody>
          <a:bodyPr/>
          <a:lstStyle/>
          <a:p>
            <a:pPr lvl="0" algn="ctr">
              <a:defRPr/>
            </a:pPr>
            <a:r>
              <a:rPr lang="zh-TW" altLang="en-US" sz="5400" dirty="0" smtClean="0">
                <a:latin typeface="Times New Roman" pitchFamily="18" charset="0"/>
                <a:ea typeface="標楷體" pitchFamily="65" charset="-120"/>
                <a:cs typeface="Times New Roman" pitchFamily="18" charset="0"/>
              </a:rPr>
              <a:t>歌羅西書  </a:t>
            </a:r>
            <a:r>
              <a:rPr lang="en-US" altLang="zh-TW" sz="5400" dirty="0" smtClean="0">
                <a:latin typeface="Times New Roman" pitchFamily="18" charset="0"/>
                <a:ea typeface="標楷體" pitchFamily="65" charset="-120"/>
                <a:cs typeface="Times New Roman" pitchFamily="18" charset="0"/>
              </a:rPr>
              <a:t>3:13</a:t>
            </a:r>
            <a:endParaRPr lang="en-US" altLang="zh-TW" sz="5400" dirty="0">
              <a:latin typeface="Times New Roman" pitchFamily="18" charset="0"/>
              <a:ea typeface="標楷體" pitchFamily="65" charset="-120"/>
              <a:cs typeface="Times New Roman" pitchFamily="18" charset="0"/>
            </a:endParaRPr>
          </a:p>
        </p:txBody>
      </p:sp>
      <p:sp>
        <p:nvSpPr>
          <p:cNvPr id="10" name="Subtitle 2"/>
          <p:cNvSpPr>
            <a:spLocks noGrp="1"/>
          </p:cNvSpPr>
          <p:nvPr>
            <p:ph type="body" sz="quarter" idx="10"/>
          </p:nvPr>
        </p:nvSpPr>
        <p:spPr>
          <a:xfrm>
            <a:off x="685800" y="1185309"/>
            <a:ext cx="7848600" cy="3490186"/>
          </a:xfrm>
        </p:spPr>
        <p:txBody>
          <a:bodyPr/>
          <a:lstStyle/>
          <a:p>
            <a:pPr>
              <a:buNone/>
            </a:pPr>
            <a:r>
              <a:rPr lang="zh-TW" altLang="en-US" sz="5400" dirty="0" smtClean="0">
                <a:latin typeface="標楷體" pitchFamily="65" charset="-120"/>
                <a:ea typeface="標楷體" pitchFamily="65" charset="-120"/>
              </a:rPr>
              <a:t>恁中間若有糾紛，著互</a:t>
            </a:r>
            <a:r>
              <a:rPr lang="zh-TW" altLang="en-US" sz="5400" dirty="0" smtClean="0">
                <a:latin typeface="標楷體" pitchFamily="65" charset="-120"/>
                <a:ea typeface="標楷體" pitchFamily="65" charset="-120"/>
              </a:rPr>
              <a:t>相</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寬</a:t>
            </a:r>
            <a:r>
              <a:rPr lang="zh-TW" altLang="en-US" sz="5400" dirty="0" smtClean="0">
                <a:latin typeface="標楷體" pitchFamily="65" charset="-120"/>
                <a:ea typeface="標楷體" pitchFamily="65" charset="-120"/>
              </a:rPr>
              <a:t>容，彼此赦免；親像</a:t>
            </a:r>
            <a:r>
              <a:rPr lang="zh-TW" altLang="en-US" sz="5400" dirty="0" smtClean="0">
                <a:latin typeface="標楷體" pitchFamily="65" charset="-120"/>
                <a:ea typeface="標楷體" pitchFamily="65" charset="-120"/>
              </a:rPr>
              <a:t>主</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有</a:t>
            </a:r>
            <a:r>
              <a:rPr lang="zh-TW" altLang="en-US" sz="5400" dirty="0" smtClean="0">
                <a:latin typeface="標楷體" pitchFamily="65" charset="-120"/>
                <a:ea typeface="標楷體" pitchFamily="65" charset="-120"/>
              </a:rPr>
              <a:t>赦免恁，恁嘛著按呢</a:t>
            </a:r>
            <a:r>
              <a:rPr lang="zh-TW" altLang="en-US" sz="5400" dirty="0" smtClean="0">
                <a:latin typeface="標楷體" pitchFamily="65" charset="-120"/>
                <a:ea typeface="標楷體" pitchFamily="65" charset="-120"/>
              </a:rPr>
              <a:t>相</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赦</a:t>
            </a:r>
            <a:r>
              <a:rPr lang="zh-TW" altLang="en-US" sz="5400" dirty="0" smtClean="0">
                <a:latin typeface="標楷體" pitchFamily="65" charset="-120"/>
                <a:ea typeface="標楷體" pitchFamily="65" charset="-120"/>
              </a:rPr>
              <a:t>免。</a:t>
            </a:r>
            <a:endParaRPr lang="zh-TW" altLang="en-US" sz="5400" dirty="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747897"/>
          </a:xfrm>
        </p:spPr>
        <p:txBody>
          <a:bodyPr/>
          <a:lstStyle/>
          <a:p>
            <a:pPr lvl="0" algn="ctr">
              <a:defRPr/>
            </a:pPr>
            <a:r>
              <a:rPr lang="zh-TW" altLang="en-US" sz="5400" dirty="0" smtClean="0">
                <a:latin typeface="Times New Roman" pitchFamily="18" charset="0"/>
                <a:ea typeface="標楷體" pitchFamily="65" charset="-120"/>
                <a:cs typeface="Times New Roman" pitchFamily="18" charset="0"/>
              </a:rPr>
              <a:t>歌羅西書  </a:t>
            </a:r>
            <a:r>
              <a:rPr lang="en-US" altLang="zh-TW" sz="5400" dirty="0" smtClean="0">
                <a:latin typeface="Times New Roman" pitchFamily="18" charset="0"/>
                <a:ea typeface="標楷體" pitchFamily="65" charset="-120"/>
                <a:cs typeface="Times New Roman" pitchFamily="18" charset="0"/>
              </a:rPr>
              <a:t>3:14</a:t>
            </a:r>
            <a:endParaRPr lang="en-US" altLang="zh-TW" sz="5400" dirty="0">
              <a:latin typeface="Times New Roman" pitchFamily="18" charset="0"/>
              <a:ea typeface="標楷體" pitchFamily="65" charset="-120"/>
              <a:cs typeface="Times New Roman" pitchFamily="18" charset="0"/>
            </a:endParaRPr>
          </a:p>
        </p:txBody>
      </p:sp>
      <p:sp>
        <p:nvSpPr>
          <p:cNvPr id="10" name="Subtitle 2"/>
          <p:cNvSpPr>
            <a:spLocks noGrp="1"/>
          </p:cNvSpPr>
          <p:nvPr>
            <p:ph type="body" sz="quarter" idx="10"/>
          </p:nvPr>
        </p:nvSpPr>
        <p:spPr>
          <a:xfrm>
            <a:off x="685800" y="1185309"/>
            <a:ext cx="7848600" cy="2576090"/>
          </a:xfrm>
        </p:spPr>
        <p:txBody>
          <a:bodyPr/>
          <a:lstStyle/>
          <a:p>
            <a:pPr>
              <a:buNone/>
            </a:pPr>
            <a:r>
              <a:rPr lang="zh-TW" altLang="en-US" sz="5400" dirty="0" smtClean="0">
                <a:latin typeface="標楷體" pitchFamily="65" charset="-120"/>
                <a:ea typeface="標楷體" pitchFamily="65" charset="-120"/>
              </a:rPr>
              <a:t>諸個以外，著閣加疊疼心</a:t>
            </a:r>
            <a:r>
              <a:rPr lang="zh-TW" altLang="en-US" sz="5400" dirty="0" smtClean="0">
                <a:latin typeface="標楷體" pitchFamily="65" charset="-120"/>
                <a:ea typeface="標楷體" pitchFamily="65" charset="-120"/>
              </a:rPr>
              <a:t>，</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因</a:t>
            </a:r>
            <a:r>
              <a:rPr lang="zh-TW" altLang="en-US" sz="5400" dirty="0" smtClean="0">
                <a:latin typeface="標楷體" pitchFamily="65" charset="-120"/>
                <a:ea typeface="標楷體" pitchFamily="65" charset="-120"/>
              </a:rPr>
              <a:t>為疼會互一切連結，</a:t>
            </a:r>
            <a:r>
              <a:rPr lang="zh-TW" altLang="en-US" sz="5400" dirty="0" smtClean="0">
                <a:latin typeface="標楷體" pitchFamily="65" charset="-120"/>
                <a:ea typeface="標楷體" pitchFamily="65" charset="-120"/>
              </a:rPr>
              <a:t>完</a:t>
            </a:r>
            <a:endParaRPr lang="en-US" altLang="zh-TW" sz="5400" smtClean="0">
              <a:latin typeface="標楷體" pitchFamily="65" charset="-120"/>
              <a:ea typeface="標楷體" pitchFamily="65" charset="-120"/>
            </a:endParaRPr>
          </a:p>
          <a:p>
            <a:pPr>
              <a:buNone/>
            </a:pPr>
            <a:r>
              <a:rPr lang="zh-TW" altLang="en-US" sz="5400" smtClean="0">
                <a:latin typeface="標楷體" pitchFamily="65" charset="-120"/>
                <a:ea typeface="標楷體" pitchFamily="65" charset="-120"/>
              </a:rPr>
              <a:t>全</a:t>
            </a:r>
            <a:r>
              <a:rPr lang="zh-TW" altLang="en-US" sz="5400" dirty="0" smtClean="0">
                <a:latin typeface="標楷體" pitchFamily="65" charset="-120"/>
                <a:ea typeface="標楷體" pitchFamily="65" charset="-120"/>
              </a:rPr>
              <a:t>和合。</a:t>
            </a:r>
            <a:endParaRPr lang="zh-TW" altLang="en-US" sz="5400" dirty="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2241</TotalTime>
  <Words>1229</Words>
  <Application>Microsoft Office PowerPoint</Application>
  <PresentationFormat>On-screen Show (4:3)</PresentationFormat>
  <Paragraphs>74</Paragraphs>
  <Slides>9</Slides>
  <Notes>9</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1_Purple Template 1 Trebuchet</vt:lpstr>
      <vt:lpstr>White with Courier font for code slides</vt:lpstr>
      <vt:lpstr>        讀經    </vt:lpstr>
      <vt:lpstr>馬可福音  12:28</vt:lpstr>
      <vt:lpstr>馬可福音  12:29</vt:lpstr>
      <vt:lpstr>馬可福音  12:30</vt:lpstr>
      <vt:lpstr>馬可福音  12:31</vt:lpstr>
      <vt:lpstr>馬太福音  22:40</vt:lpstr>
      <vt:lpstr>歌羅西書  3:12</vt:lpstr>
      <vt:lpstr>歌羅西書  3:13</vt:lpstr>
      <vt:lpstr>歌羅西書  3:14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303</cp:revision>
  <dcterms:created xsi:type="dcterms:W3CDTF">2015-02-07T13:24:58Z</dcterms:created>
  <dcterms:modified xsi:type="dcterms:W3CDTF">2019-12-07T16:32:13Z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