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85" r:id="rId2"/>
    <p:sldId id="286" r:id="rId3"/>
    <p:sldId id="291" r:id="rId4"/>
    <p:sldId id="292" r:id="rId5"/>
    <p:sldId id="293" r:id="rId6"/>
    <p:sldId id="294" r:id="rId7"/>
    <p:sldId id="295" r:id="rId8"/>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78" y="-5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4FC3AA-C493-4795-8256-EA31A9F0D9FB}" type="datetimeFigureOut">
              <a:rPr lang="zh-TW" altLang="en-US" smtClean="0"/>
              <a:pPr/>
              <a:t>2019/10/25</a:t>
            </a:fld>
            <a:endParaRPr lang="zh-TW"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4A709B-5191-47F4-B2C8-FAE008E56340}"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10/25/2019 6:05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720027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10/25/2019 6:07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1787073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10/25/2019 6:16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22379852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10/25/2019 6:18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1787073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10/25/2019 6:18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22379852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10/25/2019 6:18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1787073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10/25/2019 6:18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2237985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TW" smtClean="0"/>
              <a:t>Click to edit Master title style</a:t>
            </a:r>
            <a:endParaRPr lang="zh-TW"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TW" smtClean="0"/>
              <a:t>Click to edit Master subtitle style</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2019/10/25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Vertical Text Placeholder 2"/>
          <p:cNvSpPr>
            <a:spLocks noGrp="1"/>
          </p:cNvSpPr>
          <p:nvPr>
            <p:ph type="body" orient="vert" idx="1"/>
          </p:nvPr>
        </p:nvSpPr>
        <p:spPr/>
        <p:txBody>
          <a:bodyPr vert="eaVert"/>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2019/10/25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TW" smtClean="0"/>
              <a:t>Click to edit Master title style</a:t>
            </a:r>
            <a:endParaRPr lang="zh-TW"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2019/10/25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Content Placeholder 2"/>
          <p:cNvSpPr>
            <a:spLocks noGrp="1"/>
          </p:cNvSpPr>
          <p:nvPr>
            <p:ph idx="1"/>
          </p:nvPr>
        </p:nvSpPr>
        <p:spPr/>
        <p:txBody>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2019/10/25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TW" smtClean="0"/>
              <a:t>Click to edit Master title style</a:t>
            </a:r>
            <a:endParaRPr lang="zh-TW"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TW" smtClean="0"/>
              <a:t>Click to edit Master text styles</a:t>
            </a:r>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2019/10/25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5" name="Date Placeholder 4"/>
          <p:cNvSpPr>
            <a:spLocks noGrp="1"/>
          </p:cNvSpPr>
          <p:nvPr>
            <p:ph type="dt" sz="half" idx="10"/>
          </p:nvPr>
        </p:nvSpPr>
        <p:spPr/>
        <p:txBody>
          <a:bodyPr/>
          <a:lstStyle/>
          <a:p>
            <a:fld id="{BFEC8F21-29A6-48C5-82DD-8C72933DBB27}" type="datetimeFigureOut">
              <a:rPr lang="zh-TW" altLang="en-US" smtClean="0"/>
              <a:pPr/>
              <a:t>2019/10/25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TW" smtClean="0"/>
              <a:t>Click to edit Master title style</a:t>
            </a:r>
            <a:endParaRPr lang="zh-TW"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7" name="Date Placeholder 6"/>
          <p:cNvSpPr>
            <a:spLocks noGrp="1"/>
          </p:cNvSpPr>
          <p:nvPr>
            <p:ph type="dt" sz="half" idx="10"/>
          </p:nvPr>
        </p:nvSpPr>
        <p:spPr/>
        <p:txBody>
          <a:bodyPr/>
          <a:lstStyle/>
          <a:p>
            <a:fld id="{BFEC8F21-29A6-48C5-82DD-8C72933DBB27}" type="datetimeFigureOut">
              <a:rPr lang="zh-TW" altLang="en-US" smtClean="0"/>
              <a:pPr/>
              <a:t>2019/10/25</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Date Placeholder 2"/>
          <p:cNvSpPr>
            <a:spLocks noGrp="1"/>
          </p:cNvSpPr>
          <p:nvPr>
            <p:ph type="dt" sz="half" idx="10"/>
          </p:nvPr>
        </p:nvSpPr>
        <p:spPr/>
        <p:txBody>
          <a:bodyPr/>
          <a:lstStyle/>
          <a:p>
            <a:fld id="{BFEC8F21-29A6-48C5-82DD-8C72933DBB27}" type="datetimeFigureOut">
              <a:rPr lang="zh-TW" altLang="en-US" smtClean="0"/>
              <a:pPr/>
              <a:t>2019/10/25</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EC8F21-29A6-48C5-82DD-8C72933DBB27}" type="datetimeFigureOut">
              <a:rPr lang="zh-TW" altLang="en-US" smtClean="0"/>
              <a:pPr/>
              <a:t>2019/10/25</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TW" smtClean="0"/>
              <a:t>Click to edit Master title style</a:t>
            </a:r>
            <a:endParaRPr lang="zh-TW"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smtClean="0"/>
              <a:t>Click to edit Master text styles</a:t>
            </a:r>
          </a:p>
        </p:txBody>
      </p:sp>
      <p:sp>
        <p:nvSpPr>
          <p:cNvPr id="5" name="Date Placeholder 4"/>
          <p:cNvSpPr>
            <a:spLocks noGrp="1"/>
          </p:cNvSpPr>
          <p:nvPr>
            <p:ph type="dt" sz="half" idx="10"/>
          </p:nvPr>
        </p:nvSpPr>
        <p:spPr/>
        <p:txBody>
          <a:bodyPr/>
          <a:lstStyle/>
          <a:p>
            <a:fld id="{BFEC8F21-29A6-48C5-82DD-8C72933DBB27}" type="datetimeFigureOut">
              <a:rPr lang="zh-TW" altLang="en-US" smtClean="0"/>
              <a:pPr/>
              <a:t>2019/10/25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TW" smtClean="0"/>
              <a:t>Click to edit Master title style</a:t>
            </a:r>
            <a:endParaRPr lang="zh-TW"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smtClean="0"/>
              <a:t>Click to edit Master text styles</a:t>
            </a:r>
          </a:p>
        </p:txBody>
      </p:sp>
      <p:sp>
        <p:nvSpPr>
          <p:cNvPr id="5" name="Date Placeholder 4"/>
          <p:cNvSpPr>
            <a:spLocks noGrp="1"/>
          </p:cNvSpPr>
          <p:nvPr>
            <p:ph type="dt" sz="half" idx="10"/>
          </p:nvPr>
        </p:nvSpPr>
        <p:spPr/>
        <p:txBody>
          <a:bodyPr/>
          <a:lstStyle/>
          <a:p>
            <a:fld id="{BFEC8F21-29A6-48C5-82DD-8C72933DBB27}" type="datetimeFigureOut">
              <a:rPr lang="zh-TW" altLang="en-US" smtClean="0"/>
              <a:pPr/>
              <a:t>2019/10/25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zh-TW" smtClean="0"/>
              <a:t>Click to edit Master title style</a:t>
            </a:r>
            <a:endParaRPr lang="zh-TW" alt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EC8F21-29A6-48C5-82DD-8C72933DBB27}" type="datetimeFigureOut">
              <a:rPr lang="zh-TW" altLang="en-US" smtClean="0"/>
              <a:pPr/>
              <a:t>2019/10/25</a:t>
            </a:fld>
            <a:endParaRPr lang="zh-TW"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8715C6-D75D-4441-ACCB-BAF0019F77CD}"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86000"/>
            <a:ext cx="7681913" cy="1142495"/>
          </a:xfrm>
        </p:spPr>
        <p:txBody>
          <a:bodyPr>
            <a:normAutofit/>
          </a:bodyPr>
          <a:lstStyle/>
          <a:p>
            <a:pPr algn="ctr"/>
            <a:r>
              <a:rPr lang="zh-TW" altLang="en-US" sz="6000" dirty="0" smtClean="0">
                <a:solidFill>
                  <a:srgbClr val="0070C0"/>
                </a:solidFill>
                <a:effectLst/>
                <a:latin typeface="楷体" panose="02010609060101010101" pitchFamily="49" charset="-122"/>
                <a:ea typeface="楷体" panose="02010609060101010101" pitchFamily="49" charset="-122"/>
              </a:rPr>
              <a:t>有福的確據</a:t>
            </a:r>
            <a:endParaRPr lang="zh-CN" altLang="en-US" sz="6000" dirty="0">
              <a:solidFill>
                <a:srgbClr val="0070C0"/>
              </a:solidFill>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4344988"/>
            <a:ext cx="7681913" cy="684212"/>
          </a:xfrm>
        </p:spPr>
        <p:txBody>
          <a:bodyPr>
            <a:normAutofit fontScale="85000" lnSpcReduction="20000"/>
          </a:bodyPr>
          <a:lstStyle/>
          <a:p>
            <a:pPr algn="ctr"/>
            <a:r>
              <a:rPr lang="zh-TW" altLang="en-US" sz="5400" dirty="0" smtClean="0">
                <a:solidFill>
                  <a:srgbClr val="0070C0"/>
                </a:solidFill>
                <a:latin typeface="楷体" panose="02010609060101010101" pitchFamily="49" charset="-122"/>
                <a:ea typeface="楷体" panose="02010609060101010101" pitchFamily="49" charset="-122"/>
              </a:rPr>
              <a:t>詞、曲</a:t>
            </a:r>
            <a:r>
              <a:rPr lang="zh-TW" altLang="en-US" sz="5400" dirty="0" smtClean="0">
                <a:solidFill>
                  <a:srgbClr val="0070C0"/>
                </a:solidFill>
                <a:latin typeface="楷体" panose="02010609060101010101" pitchFamily="49" charset="-122"/>
                <a:ea typeface="楷体" panose="02010609060101010101" pitchFamily="49" charset="-122"/>
              </a:rPr>
              <a:t>：聖詩 </a:t>
            </a:r>
            <a:r>
              <a:rPr lang="en-US" altLang="zh-TW" sz="5400" dirty="0" smtClean="0">
                <a:solidFill>
                  <a:srgbClr val="0070C0"/>
                </a:solidFill>
                <a:latin typeface="楷体" panose="02010609060101010101" pitchFamily="49" charset="-122"/>
                <a:ea typeface="楷体" panose="02010609060101010101" pitchFamily="49" charset="-122"/>
              </a:rPr>
              <a:t>261</a:t>
            </a:r>
            <a:endParaRPr lang="en-US" sz="5400" dirty="0">
              <a:solidFill>
                <a:srgbClr val="0070C0"/>
              </a:solidFill>
              <a:latin typeface="楷体" panose="02010609060101010101" pitchFamily="49" charset="-122"/>
              <a:ea typeface="楷体" panose="02010609060101010101" pitchFamily="49" charset="-122"/>
            </a:endParaRPr>
          </a:p>
        </p:txBody>
      </p:sp>
      <p:grpSp>
        <p:nvGrpSpPr>
          <p:cNvPr id="4" name="Group 3"/>
          <p:cNvGrpSpPr/>
          <p:nvPr/>
        </p:nvGrpSpPr>
        <p:grpSpPr>
          <a:xfrm>
            <a:off x="3275856" y="5589240"/>
            <a:ext cx="4855915" cy="723974"/>
            <a:chOff x="3275856" y="5589240"/>
            <a:chExt cx="4855915" cy="723974"/>
          </a:xfrm>
        </p:grpSpPr>
        <p:pic>
          <p:nvPicPr>
            <p:cNvPr id="5" name="Picture 2"/>
            <p:cNvPicPr>
              <a:picLocks noChangeAspect="1" noChangeArrowheads="1"/>
            </p:cNvPicPr>
            <p:nvPr/>
          </p:nvPicPr>
          <p:blipFill>
            <a:blip r:embed="rId3" cstate="print"/>
            <a:srcRect/>
            <a:stretch>
              <a:fillRect/>
            </a:stretch>
          </p:blipFill>
          <p:spPr bwMode="auto">
            <a:xfrm>
              <a:off x="4159633" y="5769445"/>
              <a:ext cx="3972138" cy="543769"/>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3275856" y="5589240"/>
              <a:ext cx="869495" cy="706095"/>
            </a:xfrm>
            <a:prstGeom prst="rect">
              <a:avLst/>
            </a:prstGeom>
            <a:noFill/>
            <a:ln w="9525">
              <a:noFill/>
              <a:miter lim="800000"/>
              <a:headEnd/>
              <a:tailEnd/>
            </a:ln>
            <a:effectLst/>
          </p:spPr>
        </p:pic>
      </p:gr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noAutofit/>
          </a:bodyPr>
          <a:lstStyle/>
          <a:p>
            <a:r>
              <a:rPr lang="zh-TW" altLang="en-US" sz="5400" dirty="0" smtClean="0">
                <a:solidFill>
                  <a:srgbClr val="0070C0"/>
                </a:solidFill>
                <a:latin typeface="楷体" panose="02010609060101010101" pitchFamily="49" charset="-122"/>
                <a:ea typeface="楷体" panose="02010609060101010101" pitchFamily="49" charset="-122"/>
              </a:rPr>
              <a:t>有福的確據</a:t>
            </a:r>
            <a:endParaRPr lang="zh-TW" altLang="en-US" sz="5400" dirty="0">
              <a:solidFill>
                <a:srgbClr val="0070C0"/>
              </a:solidFill>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9552" y="1450982"/>
            <a:ext cx="8136904" cy="3490186"/>
          </a:xfrm>
        </p:spPr>
        <p:txBody>
          <a:bodyPr>
            <a:noAutofit/>
          </a:bodyPr>
          <a:lstStyle/>
          <a:p>
            <a:pPr marL="0" indent="0" algn="ctr">
              <a:buNone/>
            </a:pPr>
            <a:r>
              <a:rPr lang="en-US" altLang="zh-TW" sz="5400" dirty="0" smtClean="0">
                <a:latin typeface="華康鋼筆體W2" pitchFamily="65" charset="-120"/>
                <a:ea typeface="華康鋼筆體W2" pitchFamily="65" charset="-120"/>
              </a:rPr>
              <a:t>1 </a:t>
            </a:r>
            <a:r>
              <a:rPr lang="zh-TW" altLang="en-US" sz="5400" dirty="0" smtClean="0">
                <a:latin typeface="華康鋼筆體W2" pitchFamily="65" charset="-120"/>
                <a:ea typeface="華康鋼筆體W2" pitchFamily="65" charset="-120"/>
              </a:rPr>
              <a:t>有</a:t>
            </a:r>
            <a:r>
              <a:rPr lang="zh-TW" altLang="en-US" sz="5400" dirty="0" smtClean="0">
                <a:latin typeface="華康鋼筆體W2" pitchFamily="65" charset="-120"/>
                <a:ea typeface="華康鋼筆體W2" pitchFamily="65" charset="-120"/>
              </a:rPr>
              <a:t>福的確</a:t>
            </a:r>
            <a:r>
              <a:rPr lang="zh-TW" altLang="en-US" sz="5400" dirty="0" smtClean="0">
                <a:latin typeface="華康鋼筆體W2" pitchFamily="65" charset="-120"/>
                <a:ea typeface="華康鋼筆體W2" pitchFamily="65" charset="-120"/>
              </a:rPr>
              <a:t>據耶穌屬我</a:t>
            </a:r>
            <a:endParaRPr lang="en-US" altLang="zh-TW" sz="5400" dirty="0" smtClean="0">
              <a:latin typeface="華康鋼筆體W2" pitchFamily="65" charset="-120"/>
              <a:ea typeface="華康鋼筆體W2" pitchFamily="65" charset="-120"/>
            </a:endParaRPr>
          </a:p>
          <a:p>
            <a:pPr marL="0" indent="0" algn="ctr">
              <a:buNone/>
            </a:pPr>
            <a:r>
              <a:rPr lang="zh-TW" altLang="en-US" sz="5400" dirty="0" smtClean="0">
                <a:latin typeface="華康鋼筆體W2" pitchFamily="65" charset="-120"/>
                <a:ea typeface="華康鋼筆體W2" pitchFamily="65" charset="-120"/>
              </a:rPr>
              <a:t>  何等的榮耀向我顯明</a:t>
            </a:r>
            <a:endParaRPr lang="en-US" altLang="zh-TW" sz="5400" dirty="0" smtClean="0">
              <a:latin typeface="華康鋼筆體W2" pitchFamily="65" charset="-120"/>
              <a:ea typeface="華康鋼筆體W2" pitchFamily="65" charset="-120"/>
            </a:endParaRPr>
          </a:p>
          <a:p>
            <a:pPr marL="0" indent="0" algn="ctr">
              <a:buNone/>
            </a:pPr>
            <a:r>
              <a:rPr lang="zh-TW" altLang="en-US" sz="5400" dirty="0" smtClean="0">
                <a:latin typeface="華康鋼筆體W2" pitchFamily="65" charset="-120"/>
                <a:ea typeface="華康鋼筆體W2" pitchFamily="65" charset="-120"/>
              </a:rPr>
              <a:t>  得救贖成為上帝後嗣</a:t>
            </a:r>
            <a:endParaRPr lang="en-US" altLang="zh-TW" sz="5400" dirty="0" smtClean="0">
              <a:latin typeface="華康鋼筆體W2" pitchFamily="65" charset="-120"/>
              <a:ea typeface="華康鋼筆體W2" pitchFamily="65" charset="-120"/>
            </a:endParaRPr>
          </a:p>
          <a:p>
            <a:pPr marL="0" indent="0" algn="ctr">
              <a:buNone/>
            </a:pPr>
            <a:r>
              <a:rPr lang="zh-TW" altLang="en-US" sz="5400" dirty="0" smtClean="0">
                <a:latin typeface="華康鋼筆體W2" pitchFamily="65" charset="-120"/>
                <a:ea typeface="華康鋼筆體W2" pitchFamily="65" charset="-120"/>
              </a:rPr>
              <a:t>  藉寶血洗罪聖靈再生</a:t>
            </a:r>
            <a:endParaRPr lang="en-US" altLang="zh-TW" sz="5400" dirty="0" smtClean="0">
              <a:latin typeface="華康鋼筆體W2" pitchFamily="65" charset="-120"/>
              <a:ea typeface="華康鋼筆體W2" pitchFamily="65" charset="-120"/>
            </a:endParaRPr>
          </a:p>
          <a:p>
            <a:pPr marL="0" indent="0" algn="ctr">
              <a:buNone/>
            </a:pPr>
            <a:endParaRPr lang="en-US" altLang="zh-TW" sz="5400" dirty="0" smtClean="0">
              <a:latin typeface="華康鋼筆體W2" pitchFamily="65" charset="-120"/>
              <a:ea typeface="華康鋼筆體W2" pitchFamily="65" charset="-120"/>
            </a:endParaRPr>
          </a:p>
          <a:p>
            <a:pPr marL="0" indent="0" algn="ctr">
              <a:buNone/>
            </a:pPr>
            <a:endParaRPr lang="en-US" altLang="zh-TW" sz="5400" dirty="0" smtClean="0">
              <a:latin typeface="華康鋼筆體W2" pitchFamily="65" charset="-120"/>
              <a:ea typeface="華康鋼筆體W2" pitchFamily="65" charset="-120"/>
            </a:endParaRPr>
          </a:p>
          <a:p>
            <a:pPr marL="0" indent="0" algn="ctr">
              <a:buNone/>
            </a:pPr>
            <a:r>
              <a:rPr lang="zh-TW" altLang="en-US" sz="5400" dirty="0" smtClean="0">
                <a:latin typeface="華康鋼筆體W2" pitchFamily="65" charset="-120"/>
                <a:ea typeface="華康鋼筆體W2" pitchFamily="65" charset="-120"/>
              </a:rPr>
              <a:t>   </a:t>
            </a:r>
            <a:endParaRPr lang="zh-TW" altLang="en-US" sz="5400" dirty="0">
              <a:latin typeface="華康鋼筆體W2" pitchFamily="65" charset="-120"/>
              <a:ea typeface="華康鋼筆體W2" pitchFamily="65" charset="-120"/>
            </a:endParaRPr>
          </a:p>
        </p:txBody>
      </p:sp>
      <p:grpSp>
        <p:nvGrpSpPr>
          <p:cNvPr id="4" name="Group 3"/>
          <p:cNvGrpSpPr/>
          <p:nvPr/>
        </p:nvGrpSpPr>
        <p:grpSpPr>
          <a:xfrm>
            <a:off x="3275856" y="5589240"/>
            <a:ext cx="4855915" cy="723974"/>
            <a:chOff x="3275856" y="5589240"/>
            <a:chExt cx="4855915" cy="723974"/>
          </a:xfrm>
        </p:grpSpPr>
        <p:pic>
          <p:nvPicPr>
            <p:cNvPr id="5" name="Picture 2"/>
            <p:cNvPicPr>
              <a:picLocks noChangeAspect="1" noChangeArrowheads="1"/>
            </p:cNvPicPr>
            <p:nvPr/>
          </p:nvPicPr>
          <p:blipFill>
            <a:blip r:embed="rId3" cstate="print"/>
            <a:srcRect/>
            <a:stretch>
              <a:fillRect/>
            </a:stretch>
          </p:blipFill>
          <p:spPr bwMode="auto">
            <a:xfrm>
              <a:off x="4159633" y="5769445"/>
              <a:ext cx="3972138" cy="543769"/>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3275856" y="5589240"/>
              <a:ext cx="869495" cy="706095"/>
            </a:xfrm>
            <a:prstGeom prst="rect">
              <a:avLst/>
            </a:prstGeom>
            <a:noFill/>
            <a:ln w="9525">
              <a:noFill/>
              <a:miter lim="800000"/>
              <a:headEnd/>
              <a:tailEnd/>
            </a:ln>
            <a:effectLst/>
          </p:spPr>
        </p:pic>
      </p:grpSp>
    </p:spTree>
    <p:extLst>
      <p:ext uri="{BB962C8B-B14F-4D97-AF65-F5344CB8AC3E}">
        <p14:creationId xmlns="" xmlns:p14="http://schemas.microsoft.com/office/powerpoint/2010/main" val="114538672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noAutofit/>
          </a:bodyPr>
          <a:lstStyle/>
          <a:p>
            <a:r>
              <a:rPr lang="zh-TW" altLang="en-US" sz="5400" dirty="0" smtClean="0">
                <a:solidFill>
                  <a:srgbClr val="0070C0"/>
                </a:solidFill>
                <a:latin typeface="楷体" panose="02010609060101010101" pitchFamily="49" charset="-122"/>
                <a:ea typeface="楷体" panose="02010609060101010101" pitchFamily="49" charset="-122"/>
              </a:rPr>
              <a:t>有福的確據</a:t>
            </a:r>
            <a:endParaRPr lang="zh-TW" altLang="en-US" sz="5400" dirty="0">
              <a:solidFill>
                <a:srgbClr val="0070C0"/>
              </a:solidFill>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251520" y="1268760"/>
            <a:ext cx="8382000" cy="2952328"/>
          </a:xfrm>
        </p:spPr>
        <p:txBody>
          <a:bodyPr>
            <a:noAutofit/>
          </a:bodyPr>
          <a:lstStyle/>
          <a:p>
            <a:pPr marL="0" indent="0" algn="ctr">
              <a:buNone/>
            </a:pPr>
            <a:r>
              <a:rPr lang="en-US" altLang="zh-TW" sz="3000" dirty="0" smtClean="0">
                <a:latin typeface="華康鋼筆體W2" pitchFamily="65" charset="-120"/>
                <a:ea typeface="華康鋼筆體W2" pitchFamily="65" charset="-120"/>
              </a:rPr>
              <a:t>(</a:t>
            </a:r>
            <a:r>
              <a:rPr lang="zh-TW" altLang="en-US" sz="3000" dirty="0" smtClean="0">
                <a:latin typeface="華康鋼筆體W2" pitchFamily="65" charset="-120"/>
                <a:ea typeface="華康鋼筆體W2" pitchFamily="65" charset="-120"/>
              </a:rPr>
              <a:t>副歌</a:t>
            </a:r>
            <a:r>
              <a:rPr lang="en-US" altLang="zh-TW" sz="3000" dirty="0" smtClean="0">
                <a:latin typeface="華康鋼筆體W2" pitchFamily="65" charset="-120"/>
                <a:ea typeface="華康鋼筆體W2" pitchFamily="65" charset="-120"/>
              </a:rPr>
              <a:t>)</a:t>
            </a:r>
          </a:p>
          <a:p>
            <a:pPr marL="0" indent="0" algn="ctr">
              <a:buNone/>
            </a:pPr>
            <a:r>
              <a:rPr lang="zh-TW" altLang="en-US" sz="5400" dirty="0" smtClean="0">
                <a:latin typeface="華康鋼筆體W2" pitchFamily="65" charset="-120"/>
                <a:ea typeface="華康鋼筆體W2" pitchFamily="65" charset="-120"/>
              </a:rPr>
              <a:t>這</a:t>
            </a:r>
            <a:r>
              <a:rPr lang="zh-TW" altLang="en-US" sz="5400" dirty="0" smtClean="0">
                <a:latin typeface="華康鋼筆體W2" pitchFamily="65" charset="-120"/>
                <a:ea typeface="華康鋼筆體W2" pitchFamily="65" charset="-120"/>
              </a:rPr>
              <a:t>是我信</a:t>
            </a:r>
            <a:r>
              <a:rPr lang="zh-TW" altLang="en-US" sz="5400" dirty="0" smtClean="0">
                <a:latin typeface="華康鋼筆體W2" pitchFamily="65" charset="-120"/>
                <a:ea typeface="華康鋼筆體W2" pitchFamily="65" charset="-120"/>
              </a:rPr>
              <a:t>息 是</a:t>
            </a:r>
            <a:r>
              <a:rPr lang="zh-TW" altLang="en-US" sz="5400" dirty="0" smtClean="0">
                <a:latin typeface="華康鋼筆體W2" pitchFamily="65" charset="-120"/>
                <a:ea typeface="華康鋼筆體W2" pitchFamily="65" charset="-120"/>
              </a:rPr>
              <a:t>我詩歌</a:t>
            </a:r>
            <a:endParaRPr lang="en-US" altLang="zh-TW" sz="5400" dirty="0" smtClean="0">
              <a:latin typeface="華康鋼筆體W2" pitchFamily="65" charset="-120"/>
              <a:ea typeface="華康鋼筆體W2" pitchFamily="65" charset="-120"/>
            </a:endParaRPr>
          </a:p>
          <a:p>
            <a:pPr marL="0" indent="0" algn="ctr">
              <a:buNone/>
            </a:pPr>
            <a:r>
              <a:rPr lang="zh-TW" altLang="en-US" sz="5400" dirty="0" smtClean="0">
                <a:latin typeface="華康鋼筆體W2" pitchFamily="65" charset="-120"/>
                <a:ea typeface="華康鋼筆體W2" pitchFamily="65" charset="-120"/>
              </a:rPr>
              <a:t>讚美我救</a:t>
            </a:r>
            <a:r>
              <a:rPr lang="zh-TW" altLang="en-US" sz="5400" dirty="0" smtClean="0">
                <a:latin typeface="華康鋼筆體W2" pitchFamily="65" charset="-120"/>
                <a:ea typeface="華康鋼筆體W2" pitchFamily="65" charset="-120"/>
              </a:rPr>
              <a:t>主 晝</a:t>
            </a:r>
            <a:r>
              <a:rPr lang="zh-TW" altLang="en-US" sz="5400" dirty="0" smtClean="0">
                <a:latin typeface="華康鋼筆體W2" pitchFamily="65" charset="-120"/>
                <a:ea typeface="華康鋼筆體W2" pitchFamily="65" charset="-120"/>
              </a:rPr>
              <a:t>夜不</a:t>
            </a:r>
            <a:r>
              <a:rPr lang="zh-TW" altLang="en-US" sz="5400" dirty="0" smtClean="0">
                <a:latin typeface="華康鋼筆體W2" pitchFamily="65" charset="-120"/>
                <a:ea typeface="華康鋼筆體W2" pitchFamily="65" charset="-120"/>
              </a:rPr>
              <a:t>息</a:t>
            </a:r>
            <a:endParaRPr lang="en-US" altLang="zh-TW" sz="5400" dirty="0" smtClean="0">
              <a:latin typeface="華康鋼筆體W2" pitchFamily="65" charset="-120"/>
              <a:ea typeface="華康鋼筆體W2" pitchFamily="65" charset="-120"/>
            </a:endParaRPr>
          </a:p>
          <a:p>
            <a:pPr marL="0" indent="0" algn="ctr">
              <a:buNone/>
            </a:pPr>
            <a:r>
              <a:rPr lang="en-US" altLang="zh-TW" sz="5400" dirty="0" smtClean="0">
                <a:latin typeface="華康鋼筆體W2" pitchFamily="65" charset="-120"/>
                <a:ea typeface="華康鋼筆體W2" pitchFamily="65" charset="-120"/>
              </a:rPr>
              <a:t>(X2)</a:t>
            </a:r>
            <a:endParaRPr lang="en-US" altLang="zh-TW" sz="5400" dirty="0" smtClean="0">
              <a:latin typeface="華康鋼筆體W2" pitchFamily="65" charset="-120"/>
              <a:ea typeface="華康鋼筆體W2" pitchFamily="65" charset="-120"/>
            </a:endParaRPr>
          </a:p>
        </p:txBody>
      </p:sp>
      <p:grpSp>
        <p:nvGrpSpPr>
          <p:cNvPr id="4" name="Group 3"/>
          <p:cNvGrpSpPr/>
          <p:nvPr/>
        </p:nvGrpSpPr>
        <p:grpSpPr>
          <a:xfrm>
            <a:off x="3275856" y="5589240"/>
            <a:ext cx="4855915" cy="723974"/>
            <a:chOff x="3275856" y="5589240"/>
            <a:chExt cx="4855915" cy="723974"/>
          </a:xfrm>
        </p:grpSpPr>
        <p:pic>
          <p:nvPicPr>
            <p:cNvPr id="5" name="Picture 2"/>
            <p:cNvPicPr>
              <a:picLocks noChangeAspect="1" noChangeArrowheads="1"/>
            </p:cNvPicPr>
            <p:nvPr/>
          </p:nvPicPr>
          <p:blipFill>
            <a:blip r:embed="rId3" cstate="print"/>
            <a:srcRect/>
            <a:stretch>
              <a:fillRect/>
            </a:stretch>
          </p:blipFill>
          <p:spPr bwMode="auto">
            <a:xfrm>
              <a:off x="4159633" y="5769445"/>
              <a:ext cx="3972138" cy="543769"/>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3275856" y="5589240"/>
              <a:ext cx="869495" cy="706095"/>
            </a:xfrm>
            <a:prstGeom prst="rect">
              <a:avLst/>
            </a:prstGeom>
            <a:noFill/>
            <a:ln w="9525">
              <a:noFill/>
              <a:miter lim="800000"/>
              <a:headEnd/>
              <a:tailEnd/>
            </a:ln>
            <a:effectLst/>
          </p:spPr>
        </p:pic>
      </p:grpSp>
    </p:spTree>
    <p:extLst>
      <p:ext uri="{BB962C8B-B14F-4D97-AF65-F5344CB8AC3E}">
        <p14:creationId xmlns="" xmlns:p14="http://schemas.microsoft.com/office/powerpoint/2010/main" val="14663920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noAutofit/>
          </a:bodyPr>
          <a:lstStyle/>
          <a:p>
            <a:r>
              <a:rPr lang="zh-TW" altLang="en-US" sz="5400" dirty="0" smtClean="0">
                <a:solidFill>
                  <a:srgbClr val="0070C0"/>
                </a:solidFill>
                <a:latin typeface="楷体" panose="02010609060101010101" pitchFamily="49" charset="-122"/>
                <a:ea typeface="楷体" panose="02010609060101010101" pitchFamily="49" charset="-122"/>
              </a:rPr>
              <a:t>有福的確據</a:t>
            </a:r>
            <a:endParaRPr lang="zh-TW" altLang="en-US" sz="5400" dirty="0">
              <a:solidFill>
                <a:srgbClr val="0070C0"/>
              </a:solidFill>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9552" y="1450982"/>
            <a:ext cx="8136904" cy="3490186"/>
          </a:xfrm>
        </p:spPr>
        <p:txBody>
          <a:bodyPr>
            <a:noAutofit/>
          </a:bodyPr>
          <a:lstStyle/>
          <a:p>
            <a:pPr marL="0" indent="0" algn="ctr">
              <a:buNone/>
            </a:pPr>
            <a:r>
              <a:rPr lang="en-US" altLang="zh-TW" sz="5400" dirty="0" smtClean="0">
                <a:latin typeface="華康鋼筆體W2" pitchFamily="65" charset="-120"/>
                <a:ea typeface="華康鋼筆體W2" pitchFamily="65" charset="-120"/>
              </a:rPr>
              <a:t>2 </a:t>
            </a:r>
            <a:r>
              <a:rPr lang="zh-TW" altLang="en-US" sz="5400" dirty="0" smtClean="0">
                <a:latin typeface="華康鋼筆體W2" pitchFamily="65" charset="-120"/>
                <a:ea typeface="華康鋼筆體W2" pitchFamily="65" charset="-120"/>
              </a:rPr>
              <a:t>完全順服主滿心歡喜</a:t>
            </a:r>
            <a:endParaRPr lang="en-US" altLang="zh-TW" sz="5400" dirty="0" smtClean="0">
              <a:latin typeface="華康鋼筆體W2" pitchFamily="65" charset="-120"/>
              <a:ea typeface="華康鋼筆體W2" pitchFamily="65" charset="-120"/>
            </a:endParaRPr>
          </a:p>
          <a:p>
            <a:pPr marL="0" indent="0" algn="ctr">
              <a:buNone/>
            </a:pPr>
            <a:r>
              <a:rPr lang="zh-TW" altLang="en-US" sz="5400" dirty="0" smtClean="0">
                <a:latin typeface="華康鋼筆體W2" pitchFamily="65" charset="-120"/>
                <a:ea typeface="華康鋼筆體W2" pitchFamily="65" charset="-120"/>
              </a:rPr>
              <a:t>  天堂的榮耀顯在心裏</a:t>
            </a:r>
            <a:endParaRPr lang="en-US" altLang="zh-TW" sz="5400" dirty="0" smtClean="0">
              <a:latin typeface="華康鋼筆體W2" pitchFamily="65" charset="-120"/>
              <a:ea typeface="華康鋼筆體W2" pitchFamily="65" charset="-120"/>
            </a:endParaRPr>
          </a:p>
          <a:p>
            <a:pPr marL="0" indent="0" algn="ctr">
              <a:buNone/>
            </a:pPr>
            <a:r>
              <a:rPr lang="zh-TW" altLang="en-US" sz="5400" dirty="0" smtClean="0">
                <a:latin typeface="華康鋼筆體W2" pitchFamily="65" charset="-120"/>
                <a:ea typeface="華康鋼筆體W2" pitchFamily="65" charset="-120"/>
              </a:rPr>
              <a:t>  彷彿有聖使從天降臨</a:t>
            </a:r>
            <a:endParaRPr lang="en-US" altLang="zh-TW" sz="5400" dirty="0" smtClean="0">
              <a:latin typeface="華康鋼筆體W2" pitchFamily="65" charset="-120"/>
              <a:ea typeface="華康鋼筆體W2" pitchFamily="65" charset="-120"/>
            </a:endParaRPr>
          </a:p>
          <a:p>
            <a:pPr marL="0" indent="0" algn="ctr">
              <a:buNone/>
            </a:pPr>
            <a:r>
              <a:rPr lang="zh-TW" altLang="en-US" sz="5400" dirty="0" smtClean="0">
                <a:latin typeface="華康鋼筆體W2" pitchFamily="65" charset="-120"/>
                <a:ea typeface="華康鋼筆體W2" pitchFamily="65" charset="-120"/>
              </a:rPr>
              <a:t>  報明主仁愛並祂慈悲</a:t>
            </a:r>
            <a:endParaRPr lang="en-US" altLang="zh-TW" sz="5400" dirty="0" smtClean="0">
              <a:latin typeface="華康鋼筆體W2" pitchFamily="65" charset="-120"/>
              <a:ea typeface="華康鋼筆體W2" pitchFamily="65" charset="-120"/>
            </a:endParaRPr>
          </a:p>
          <a:p>
            <a:pPr marL="0" indent="0" algn="ctr">
              <a:buNone/>
            </a:pPr>
            <a:endParaRPr lang="en-US" altLang="zh-TW" sz="5400" dirty="0" smtClean="0">
              <a:latin typeface="華康鋼筆體W2" pitchFamily="65" charset="-120"/>
              <a:ea typeface="華康鋼筆體W2" pitchFamily="65" charset="-120"/>
            </a:endParaRPr>
          </a:p>
          <a:p>
            <a:pPr marL="0" indent="0" algn="ctr">
              <a:buNone/>
            </a:pPr>
            <a:endParaRPr lang="en-US" altLang="zh-TW" sz="5400" dirty="0" smtClean="0">
              <a:latin typeface="華康鋼筆體W2" pitchFamily="65" charset="-120"/>
              <a:ea typeface="華康鋼筆體W2" pitchFamily="65" charset="-120"/>
            </a:endParaRPr>
          </a:p>
          <a:p>
            <a:pPr marL="0" indent="0" algn="ctr">
              <a:buNone/>
            </a:pPr>
            <a:r>
              <a:rPr lang="zh-TW" altLang="en-US" sz="5400" dirty="0" smtClean="0">
                <a:latin typeface="華康鋼筆體W2" pitchFamily="65" charset="-120"/>
                <a:ea typeface="華康鋼筆體W2" pitchFamily="65" charset="-120"/>
              </a:rPr>
              <a:t>   </a:t>
            </a:r>
            <a:endParaRPr lang="zh-TW" altLang="en-US" sz="5400" dirty="0">
              <a:latin typeface="華康鋼筆體W2" pitchFamily="65" charset="-120"/>
              <a:ea typeface="華康鋼筆體W2" pitchFamily="65" charset="-120"/>
            </a:endParaRPr>
          </a:p>
        </p:txBody>
      </p:sp>
      <p:grpSp>
        <p:nvGrpSpPr>
          <p:cNvPr id="4" name="Group 3"/>
          <p:cNvGrpSpPr/>
          <p:nvPr/>
        </p:nvGrpSpPr>
        <p:grpSpPr>
          <a:xfrm>
            <a:off x="3275856" y="5589240"/>
            <a:ext cx="4855915" cy="723974"/>
            <a:chOff x="3275856" y="5589240"/>
            <a:chExt cx="4855915" cy="723974"/>
          </a:xfrm>
        </p:grpSpPr>
        <p:pic>
          <p:nvPicPr>
            <p:cNvPr id="5" name="Picture 2"/>
            <p:cNvPicPr>
              <a:picLocks noChangeAspect="1" noChangeArrowheads="1"/>
            </p:cNvPicPr>
            <p:nvPr/>
          </p:nvPicPr>
          <p:blipFill>
            <a:blip r:embed="rId3" cstate="print"/>
            <a:srcRect/>
            <a:stretch>
              <a:fillRect/>
            </a:stretch>
          </p:blipFill>
          <p:spPr bwMode="auto">
            <a:xfrm>
              <a:off x="4159633" y="5769445"/>
              <a:ext cx="3972138" cy="543769"/>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3275856" y="5589240"/>
              <a:ext cx="869495" cy="706095"/>
            </a:xfrm>
            <a:prstGeom prst="rect">
              <a:avLst/>
            </a:prstGeom>
            <a:noFill/>
            <a:ln w="9525">
              <a:noFill/>
              <a:miter lim="800000"/>
              <a:headEnd/>
              <a:tailEnd/>
            </a:ln>
            <a:effectLst/>
          </p:spPr>
        </p:pic>
      </p:grpSp>
    </p:spTree>
    <p:extLst>
      <p:ext uri="{BB962C8B-B14F-4D97-AF65-F5344CB8AC3E}">
        <p14:creationId xmlns="" xmlns:p14="http://schemas.microsoft.com/office/powerpoint/2010/main" val="114538672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noAutofit/>
          </a:bodyPr>
          <a:lstStyle/>
          <a:p>
            <a:r>
              <a:rPr lang="zh-TW" altLang="en-US" sz="5400" dirty="0" smtClean="0">
                <a:solidFill>
                  <a:srgbClr val="0070C0"/>
                </a:solidFill>
                <a:latin typeface="楷体" panose="02010609060101010101" pitchFamily="49" charset="-122"/>
                <a:ea typeface="楷体" panose="02010609060101010101" pitchFamily="49" charset="-122"/>
              </a:rPr>
              <a:t>有福的確據</a:t>
            </a:r>
            <a:endParaRPr lang="zh-TW" altLang="en-US" sz="5400" dirty="0">
              <a:solidFill>
                <a:srgbClr val="0070C0"/>
              </a:solidFill>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251520" y="1268760"/>
            <a:ext cx="8382000" cy="2952328"/>
          </a:xfrm>
        </p:spPr>
        <p:txBody>
          <a:bodyPr>
            <a:noAutofit/>
          </a:bodyPr>
          <a:lstStyle/>
          <a:p>
            <a:pPr marL="0" indent="0" algn="ctr">
              <a:buNone/>
            </a:pPr>
            <a:r>
              <a:rPr lang="en-US" altLang="zh-TW" sz="3000" dirty="0" smtClean="0">
                <a:latin typeface="華康鋼筆體W2" pitchFamily="65" charset="-120"/>
                <a:ea typeface="華康鋼筆體W2" pitchFamily="65" charset="-120"/>
              </a:rPr>
              <a:t>(</a:t>
            </a:r>
            <a:r>
              <a:rPr lang="zh-TW" altLang="en-US" sz="3000" dirty="0" smtClean="0">
                <a:latin typeface="華康鋼筆體W2" pitchFamily="65" charset="-120"/>
                <a:ea typeface="華康鋼筆體W2" pitchFamily="65" charset="-120"/>
              </a:rPr>
              <a:t>副歌</a:t>
            </a:r>
            <a:r>
              <a:rPr lang="en-US" altLang="zh-TW" sz="3000" dirty="0" smtClean="0">
                <a:latin typeface="華康鋼筆體W2" pitchFamily="65" charset="-120"/>
                <a:ea typeface="華康鋼筆體W2" pitchFamily="65" charset="-120"/>
              </a:rPr>
              <a:t>)</a:t>
            </a:r>
          </a:p>
          <a:p>
            <a:pPr marL="0" indent="0" algn="ctr">
              <a:buNone/>
            </a:pPr>
            <a:r>
              <a:rPr lang="zh-TW" altLang="en-US" sz="5400" dirty="0" smtClean="0">
                <a:latin typeface="華康鋼筆體W2" pitchFamily="65" charset="-120"/>
                <a:ea typeface="華康鋼筆體W2" pitchFamily="65" charset="-120"/>
              </a:rPr>
              <a:t>這</a:t>
            </a:r>
            <a:r>
              <a:rPr lang="zh-TW" altLang="en-US" sz="5400" dirty="0" smtClean="0">
                <a:latin typeface="華康鋼筆體W2" pitchFamily="65" charset="-120"/>
                <a:ea typeface="華康鋼筆體W2" pitchFamily="65" charset="-120"/>
              </a:rPr>
              <a:t>是我信</a:t>
            </a:r>
            <a:r>
              <a:rPr lang="zh-TW" altLang="en-US" sz="5400" dirty="0" smtClean="0">
                <a:latin typeface="華康鋼筆體W2" pitchFamily="65" charset="-120"/>
                <a:ea typeface="華康鋼筆體W2" pitchFamily="65" charset="-120"/>
              </a:rPr>
              <a:t>息 是</a:t>
            </a:r>
            <a:r>
              <a:rPr lang="zh-TW" altLang="en-US" sz="5400" dirty="0" smtClean="0">
                <a:latin typeface="華康鋼筆體W2" pitchFamily="65" charset="-120"/>
                <a:ea typeface="華康鋼筆體W2" pitchFamily="65" charset="-120"/>
              </a:rPr>
              <a:t>我詩歌</a:t>
            </a:r>
            <a:endParaRPr lang="en-US" altLang="zh-TW" sz="5400" dirty="0" smtClean="0">
              <a:latin typeface="華康鋼筆體W2" pitchFamily="65" charset="-120"/>
              <a:ea typeface="華康鋼筆體W2" pitchFamily="65" charset="-120"/>
            </a:endParaRPr>
          </a:p>
          <a:p>
            <a:pPr marL="0" indent="0" algn="ctr">
              <a:buNone/>
            </a:pPr>
            <a:r>
              <a:rPr lang="zh-TW" altLang="en-US" sz="5400" dirty="0" smtClean="0">
                <a:latin typeface="華康鋼筆體W2" pitchFamily="65" charset="-120"/>
                <a:ea typeface="華康鋼筆體W2" pitchFamily="65" charset="-120"/>
              </a:rPr>
              <a:t>讚美我救</a:t>
            </a:r>
            <a:r>
              <a:rPr lang="zh-TW" altLang="en-US" sz="5400" dirty="0" smtClean="0">
                <a:latin typeface="華康鋼筆體W2" pitchFamily="65" charset="-120"/>
                <a:ea typeface="華康鋼筆體W2" pitchFamily="65" charset="-120"/>
              </a:rPr>
              <a:t>主 晝</a:t>
            </a:r>
            <a:r>
              <a:rPr lang="zh-TW" altLang="en-US" sz="5400" dirty="0" smtClean="0">
                <a:latin typeface="華康鋼筆體W2" pitchFamily="65" charset="-120"/>
                <a:ea typeface="華康鋼筆體W2" pitchFamily="65" charset="-120"/>
              </a:rPr>
              <a:t>夜不</a:t>
            </a:r>
            <a:r>
              <a:rPr lang="zh-TW" altLang="en-US" sz="5400" dirty="0" smtClean="0">
                <a:latin typeface="華康鋼筆體W2" pitchFamily="65" charset="-120"/>
                <a:ea typeface="華康鋼筆體W2" pitchFamily="65" charset="-120"/>
              </a:rPr>
              <a:t>息</a:t>
            </a:r>
            <a:endParaRPr lang="en-US" altLang="zh-TW" sz="5400" dirty="0" smtClean="0">
              <a:latin typeface="華康鋼筆體W2" pitchFamily="65" charset="-120"/>
              <a:ea typeface="華康鋼筆體W2" pitchFamily="65" charset="-120"/>
            </a:endParaRPr>
          </a:p>
          <a:p>
            <a:pPr marL="0" indent="0" algn="ctr">
              <a:buNone/>
            </a:pPr>
            <a:r>
              <a:rPr lang="en-US" altLang="zh-TW" sz="5400" dirty="0" smtClean="0">
                <a:latin typeface="華康鋼筆體W2" pitchFamily="65" charset="-120"/>
                <a:ea typeface="華康鋼筆體W2" pitchFamily="65" charset="-120"/>
              </a:rPr>
              <a:t>(X2)</a:t>
            </a:r>
            <a:endParaRPr lang="en-US" altLang="zh-TW" sz="5400" dirty="0" smtClean="0">
              <a:latin typeface="華康鋼筆體W2" pitchFamily="65" charset="-120"/>
              <a:ea typeface="華康鋼筆體W2" pitchFamily="65" charset="-120"/>
            </a:endParaRPr>
          </a:p>
        </p:txBody>
      </p:sp>
      <p:grpSp>
        <p:nvGrpSpPr>
          <p:cNvPr id="4" name="Group 3"/>
          <p:cNvGrpSpPr/>
          <p:nvPr/>
        </p:nvGrpSpPr>
        <p:grpSpPr>
          <a:xfrm>
            <a:off x="3275856" y="5589240"/>
            <a:ext cx="4855915" cy="723974"/>
            <a:chOff x="3275856" y="5589240"/>
            <a:chExt cx="4855915" cy="723974"/>
          </a:xfrm>
        </p:grpSpPr>
        <p:pic>
          <p:nvPicPr>
            <p:cNvPr id="5" name="Picture 2"/>
            <p:cNvPicPr>
              <a:picLocks noChangeAspect="1" noChangeArrowheads="1"/>
            </p:cNvPicPr>
            <p:nvPr/>
          </p:nvPicPr>
          <p:blipFill>
            <a:blip r:embed="rId3" cstate="print"/>
            <a:srcRect/>
            <a:stretch>
              <a:fillRect/>
            </a:stretch>
          </p:blipFill>
          <p:spPr bwMode="auto">
            <a:xfrm>
              <a:off x="4159633" y="5769445"/>
              <a:ext cx="3972138" cy="543769"/>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3275856" y="5589240"/>
              <a:ext cx="869495" cy="706095"/>
            </a:xfrm>
            <a:prstGeom prst="rect">
              <a:avLst/>
            </a:prstGeom>
            <a:noFill/>
            <a:ln w="9525">
              <a:noFill/>
              <a:miter lim="800000"/>
              <a:headEnd/>
              <a:tailEnd/>
            </a:ln>
            <a:effectLst/>
          </p:spPr>
        </p:pic>
      </p:grpSp>
    </p:spTree>
    <p:extLst>
      <p:ext uri="{BB962C8B-B14F-4D97-AF65-F5344CB8AC3E}">
        <p14:creationId xmlns="" xmlns:p14="http://schemas.microsoft.com/office/powerpoint/2010/main" val="14663920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noAutofit/>
          </a:bodyPr>
          <a:lstStyle/>
          <a:p>
            <a:r>
              <a:rPr lang="zh-TW" altLang="en-US" sz="5400" dirty="0" smtClean="0">
                <a:solidFill>
                  <a:srgbClr val="0070C0"/>
                </a:solidFill>
                <a:latin typeface="楷体" panose="02010609060101010101" pitchFamily="49" charset="-122"/>
                <a:ea typeface="楷体" panose="02010609060101010101" pitchFamily="49" charset="-122"/>
              </a:rPr>
              <a:t>有福的確據</a:t>
            </a:r>
            <a:endParaRPr lang="zh-TW" altLang="en-US" sz="5400" dirty="0">
              <a:solidFill>
                <a:srgbClr val="0070C0"/>
              </a:solidFill>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9552" y="1450982"/>
            <a:ext cx="8136904" cy="3490186"/>
          </a:xfrm>
        </p:spPr>
        <p:txBody>
          <a:bodyPr>
            <a:noAutofit/>
          </a:bodyPr>
          <a:lstStyle/>
          <a:p>
            <a:pPr marL="0" indent="0" algn="ctr">
              <a:buNone/>
            </a:pPr>
            <a:r>
              <a:rPr lang="en-US" altLang="zh-TW" sz="5400" dirty="0" smtClean="0">
                <a:latin typeface="華康鋼筆體W2" pitchFamily="65" charset="-120"/>
                <a:ea typeface="華康鋼筆體W2" pitchFamily="65" charset="-120"/>
              </a:rPr>
              <a:t>1 </a:t>
            </a:r>
            <a:r>
              <a:rPr lang="zh-TW" altLang="en-US" sz="5400" dirty="0" smtClean="0">
                <a:latin typeface="華康鋼筆體W2" pitchFamily="65" charset="-120"/>
                <a:ea typeface="華康鋼筆體W2" pitchFamily="65" charset="-120"/>
              </a:rPr>
              <a:t>完全獻給主萬事安寧</a:t>
            </a:r>
            <a:endParaRPr lang="en-US" altLang="zh-TW" sz="5400" dirty="0" smtClean="0">
              <a:latin typeface="華康鋼筆體W2" pitchFamily="65" charset="-120"/>
              <a:ea typeface="華康鋼筆體W2" pitchFamily="65" charset="-120"/>
            </a:endParaRPr>
          </a:p>
          <a:p>
            <a:pPr marL="0" indent="0" algn="ctr">
              <a:buNone/>
            </a:pPr>
            <a:r>
              <a:rPr lang="zh-TW" altLang="en-US" sz="5400" dirty="0" smtClean="0">
                <a:latin typeface="華康鋼筆體W2" pitchFamily="65" charset="-120"/>
                <a:ea typeface="華康鋼筆體W2" pitchFamily="65" charset="-120"/>
              </a:rPr>
              <a:t>  榮耀的聖靈充滿我心</a:t>
            </a:r>
            <a:endParaRPr lang="en-US" altLang="zh-TW" sz="5400" dirty="0" smtClean="0">
              <a:latin typeface="華康鋼筆體W2" pitchFamily="65" charset="-120"/>
              <a:ea typeface="華康鋼筆體W2" pitchFamily="65" charset="-120"/>
            </a:endParaRPr>
          </a:p>
          <a:p>
            <a:pPr marL="0" indent="0" algn="ctr">
              <a:buNone/>
            </a:pPr>
            <a:r>
              <a:rPr lang="zh-TW" altLang="en-US" sz="5400" dirty="0" smtClean="0">
                <a:latin typeface="華康鋼筆體W2" pitchFamily="65" charset="-120"/>
                <a:ea typeface="華康鋼筆體W2" pitchFamily="65" charset="-120"/>
              </a:rPr>
              <a:t>  時刻仰望主儆醒等候</a:t>
            </a:r>
            <a:endParaRPr lang="en-US" altLang="zh-TW" sz="5400" dirty="0" smtClean="0">
              <a:latin typeface="華康鋼筆體W2" pitchFamily="65" charset="-120"/>
              <a:ea typeface="華康鋼筆體W2" pitchFamily="65" charset="-120"/>
            </a:endParaRPr>
          </a:p>
          <a:p>
            <a:pPr marL="0" indent="0" algn="ctr">
              <a:buNone/>
            </a:pPr>
            <a:r>
              <a:rPr lang="zh-TW" altLang="en-US" sz="5400" dirty="0" smtClean="0">
                <a:latin typeface="華康鋼筆體W2" pitchFamily="65" charset="-120"/>
                <a:ea typeface="華康鋼筆體W2" pitchFamily="65" charset="-120"/>
              </a:rPr>
              <a:t>  不住的祈禱到主再臨</a:t>
            </a:r>
            <a:endParaRPr lang="en-US" altLang="zh-TW" sz="5400" dirty="0" smtClean="0">
              <a:latin typeface="華康鋼筆體W2" pitchFamily="65" charset="-120"/>
              <a:ea typeface="華康鋼筆體W2" pitchFamily="65" charset="-120"/>
            </a:endParaRPr>
          </a:p>
          <a:p>
            <a:pPr marL="0" indent="0" algn="ctr">
              <a:buNone/>
            </a:pPr>
            <a:endParaRPr lang="en-US" altLang="zh-TW" sz="5400" dirty="0" smtClean="0">
              <a:latin typeface="華康鋼筆體W2" pitchFamily="65" charset="-120"/>
              <a:ea typeface="華康鋼筆體W2" pitchFamily="65" charset="-120"/>
            </a:endParaRPr>
          </a:p>
          <a:p>
            <a:pPr marL="0" indent="0" algn="ctr">
              <a:buNone/>
            </a:pPr>
            <a:r>
              <a:rPr lang="zh-TW" altLang="en-US" sz="5400" dirty="0" smtClean="0">
                <a:latin typeface="華康鋼筆體W2" pitchFamily="65" charset="-120"/>
                <a:ea typeface="華康鋼筆體W2" pitchFamily="65" charset="-120"/>
              </a:rPr>
              <a:t>   </a:t>
            </a:r>
            <a:endParaRPr lang="zh-TW" altLang="en-US" sz="5400" dirty="0">
              <a:latin typeface="華康鋼筆體W2" pitchFamily="65" charset="-120"/>
              <a:ea typeface="華康鋼筆體W2" pitchFamily="65" charset="-120"/>
            </a:endParaRPr>
          </a:p>
        </p:txBody>
      </p:sp>
      <p:grpSp>
        <p:nvGrpSpPr>
          <p:cNvPr id="4" name="Group 3"/>
          <p:cNvGrpSpPr/>
          <p:nvPr/>
        </p:nvGrpSpPr>
        <p:grpSpPr>
          <a:xfrm>
            <a:off x="3275856" y="5589240"/>
            <a:ext cx="4855915" cy="723974"/>
            <a:chOff x="3275856" y="5589240"/>
            <a:chExt cx="4855915" cy="723974"/>
          </a:xfrm>
        </p:grpSpPr>
        <p:pic>
          <p:nvPicPr>
            <p:cNvPr id="5" name="Picture 2"/>
            <p:cNvPicPr>
              <a:picLocks noChangeAspect="1" noChangeArrowheads="1"/>
            </p:cNvPicPr>
            <p:nvPr/>
          </p:nvPicPr>
          <p:blipFill>
            <a:blip r:embed="rId3" cstate="print"/>
            <a:srcRect/>
            <a:stretch>
              <a:fillRect/>
            </a:stretch>
          </p:blipFill>
          <p:spPr bwMode="auto">
            <a:xfrm>
              <a:off x="4159633" y="5769445"/>
              <a:ext cx="3972138" cy="543769"/>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3275856" y="5589240"/>
              <a:ext cx="869495" cy="706095"/>
            </a:xfrm>
            <a:prstGeom prst="rect">
              <a:avLst/>
            </a:prstGeom>
            <a:noFill/>
            <a:ln w="9525">
              <a:noFill/>
              <a:miter lim="800000"/>
              <a:headEnd/>
              <a:tailEnd/>
            </a:ln>
            <a:effectLst/>
          </p:spPr>
        </p:pic>
      </p:grpSp>
    </p:spTree>
    <p:extLst>
      <p:ext uri="{BB962C8B-B14F-4D97-AF65-F5344CB8AC3E}">
        <p14:creationId xmlns="" xmlns:p14="http://schemas.microsoft.com/office/powerpoint/2010/main" val="114538672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noAutofit/>
          </a:bodyPr>
          <a:lstStyle/>
          <a:p>
            <a:r>
              <a:rPr lang="zh-TW" altLang="en-US" sz="5400" dirty="0" smtClean="0">
                <a:solidFill>
                  <a:srgbClr val="0070C0"/>
                </a:solidFill>
                <a:latin typeface="楷体" panose="02010609060101010101" pitchFamily="49" charset="-122"/>
                <a:ea typeface="楷体" panose="02010609060101010101" pitchFamily="49" charset="-122"/>
              </a:rPr>
              <a:t>有福的確據</a:t>
            </a:r>
            <a:endParaRPr lang="zh-TW" altLang="en-US" sz="5400" dirty="0">
              <a:solidFill>
                <a:srgbClr val="0070C0"/>
              </a:solidFill>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251520" y="1268760"/>
            <a:ext cx="8382000" cy="2952328"/>
          </a:xfrm>
        </p:spPr>
        <p:txBody>
          <a:bodyPr>
            <a:noAutofit/>
          </a:bodyPr>
          <a:lstStyle/>
          <a:p>
            <a:pPr marL="0" indent="0" algn="ctr">
              <a:buNone/>
            </a:pPr>
            <a:r>
              <a:rPr lang="en-US" altLang="zh-TW" sz="3000" dirty="0" smtClean="0">
                <a:latin typeface="華康鋼筆體W2" pitchFamily="65" charset="-120"/>
                <a:ea typeface="華康鋼筆體W2" pitchFamily="65" charset="-120"/>
              </a:rPr>
              <a:t>(</a:t>
            </a:r>
            <a:r>
              <a:rPr lang="zh-TW" altLang="en-US" sz="3000" dirty="0" smtClean="0">
                <a:latin typeface="華康鋼筆體W2" pitchFamily="65" charset="-120"/>
                <a:ea typeface="華康鋼筆體W2" pitchFamily="65" charset="-120"/>
              </a:rPr>
              <a:t>副歌</a:t>
            </a:r>
            <a:r>
              <a:rPr lang="en-US" altLang="zh-TW" sz="3000" dirty="0" smtClean="0">
                <a:latin typeface="華康鋼筆體W2" pitchFamily="65" charset="-120"/>
                <a:ea typeface="華康鋼筆體W2" pitchFamily="65" charset="-120"/>
              </a:rPr>
              <a:t>)</a:t>
            </a:r>
          </a:p>
          <a:p>
            <a:pPr marL="0" indent="0" algn="ctr">
              <a:buNone/>
            </a:pPr>
            <a:r>
              <a:rPr lang="zh-TW" altLang="en-US" sz="5400" dirty="0" smtClean="0">
                <a:latin typeface="華康鋼筆體W2" pitchFamily="65" charset="-120"/>
                <a:ea typeface="華康鋼筆體W2" pitchFamily="65" charset="-120"/>
              </a:rPr>
              <a:t>這</a:t>
            </a:r>
            <a:r>
              <a:rPr lang="zh-TW" altLang="en-US" sz="5400" dirty="0" smtClean="0">
                <a:latin typeface="華康鋼筆體W2" pitchFamily="65" charset="-120"/>
                <a:ea typeface="華康鋼筆體W2" pitchFamily="65" charset="-120"/>
              </a:rPr>
              <a:t>是我信</a:t>
            </a:r>
            <a:r>
              <a:rPr lang="zh-TW" altLang="en-US" sz="5400" dirty="0" smtClean="0">
                <a:latin typeface="華康鋼筆體W2" pitchFamily="65" charset="-120"/>
                <a:ea typeface="華康鋼筆體W2" pitchFamily="65" charset="-120"/>
              </a:rPr>
              <a:t>息 是</a:t>
            </a:r>
            <a:r>
              <a:rPr lang="zh-TW" altLang="en-US" sz="5400" dirty="0" smtClean="0">
                <a:latin typeface="華康鋼筆體W2" pitchFamily="65" charset="-120"/>
                <a:ea typeface="華康鋼筆體W2" pitchFamily="65" charset="-120"/>
              </a:rPr>
              <a:t>我詩歌</a:t>
            </a:r>
            <a:endParaRPr lang="en-US" altLang="zh-TW" sz="5400" dirty="0" smtClean="0">
              <a:latin typeface="華康鋼筆體W2" pitchFamily="65" charset="-120"/>
              <a:ea typeface="華康鋼筆體W2" pitchFamily="65" charset="-120"/>
            </a:endParaRPr>
          </a:p>
          <a:p>
            <a:pPr marL="0" indent="0" algn="ctr">
              <a:buNone/>
            </a:pPr>
            <a:r>
              <a:rPr lang="zh-TW" altLang="en-US" sz="5400" dirty="0" smtClean="0">
                <a:latin typeface="華康鋼筆體W2" pitchFamily="65" charset="-120"/>
                <a:ea typeface="華康鋼筆體W2" pitchFamily="65" charset="-120"/>
              </a:rPr>
              <a:t>讚美我救</a:t>
            </a:r>
            <a:r>
              <a:rPr lang="zh-TW" altLang="en-US" sz="5400" dirty="0" smtClean="0">
                <a:latin typeface="華康鋼筆體W2" pitchFamily="65" charset="-120"/>
                <a:ea typeface="華康鋼筆體W2" pitchFamily="65" charset="-120"/>
              </a:rPr>
              <a:t>主 晝</a:t>
            </a:r>
            <a:r>
              <a:rPr lang="zh-TW" altLang="en-US" sz="5400" dirty="0" smtClean="0">
                <a:latin typeface="華康鋼筆體W2" pitchFamily="65" charset="-120"/>
                <a:ea typeface="華康鋼筆體W2" pitchFamily="65" charset="-120"/>
              </a:rPr>
              <a:t>夜不</a:t>
            </a:r>
            <a:r>
              <a:rPr lang="zh-TW" altLang="en-US" sz="5400" dirty="0" smtClean="0">
                <a:latin typeface="華康鋼筆體W2" pitchFamily="65" charset="-120"/>
                <a:ea typeface="華康鋼筆體W2" pitchFamily="65" charset="-120"/>
              </a:rPr>
              <a:t>息</a:t>
            </a:r>
            <a:endParaRPr lang="en-US" altLang="zh-TW" sz="5400" dirty="0" smtClean="0">
              <a:latin typeface="華康鋼筆體W2" pitchFamily="65" charset="-120"/>
              <a:ea typeface="華康鋼筆體W2" pitchFamily="65" charset="-120"/>
            </a:endParaRPr>
          </a:p>
          <a:p>
            <a:pPr marL="0" indent="0" algn="ctr">
              <a:buNone/>
            </a:pPr>
            <a:r>
              <a:rPr lang="en-US" altLang="zh-TW" sz="5400" dirty="0" smtClean="0">
                <a:latin typeface="華康鋼筆體W2" pitchFamily="65" charset="-120"/>
                <a:ea typeface="華康鋼筆體W2" pitchFamily="65" charset="-120"/>
              </a:rPr>
              <a:t>(X2)</a:t>
            </a:r>
            <a:endParaRPr lang="en-US" altLang="zh-TW" sz="5400" dirty="0" smtClean="0">
              <a:latin typeface="華康鋼筆體W2" pitchFamily="65" charset="-120"/>
              <a:ea typeface="華康鋼筆體W2" pitchFamily="65" charset="-120"/>
            </a:endParaRPr>
          </a:p>
        </p:txBody>
      </p:sp>
      <p:grpSp>
        <p:nvGrpSpPr>
          <p:cNvPr id="4" name="Group 3"/>
          <p:cNvGrpSpPr/>
          <p:nvPr/>
        </p:nvGrpSpPr>
        <p:grpSpPr>
          <a:xfrm>
            <a:off x="3275856" y="5589240"/>
            <a:ext cx="4855915" cy="723974"/>
            <a:chOff x="3275856" y="5589240"/>
            <a:chExt cx="4855915" cy="723974"/>
          </a:xfrm>
        </p:grpSpPr>
        <p:pic>
          <p:nvPicPr>
            <p:cNvPr id="5" name="Picture 2"/>
            <p:cNvPicPr>
              <a:picLocks noChangeAspect="1" noChangeArrowheads="1"/>
            </p:cNvPicPr>
            <p:nvPr/>
          </p:nvPicPr>
          <p:blipFill>
            <a:blip r:embed="rId3" cstate="print"/>
            <a:srcRect/>
            <a:stretch>
              <a:fillRect/>
            </a:stretch>
          </p:blipFill>
          <p:spPr bwMode="auto">
            <a:xfrm>
              <a:off x="4159633" y="5769445"/>
              <a:ext cx="3972138" cy="543769"/>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3275856" y="5589240"/>
              <a:ext cx="869495" cy="706095"/>
            </a:xfrm>
            <a:prstGeom prst="rect">
              <a:avLst/>
            </a:prstGeom>
            <a:noFill/>
            <a:ln w="9525">
              <a:noFill/>
              <a:miter lim="800000"/>
              <a:headEnd/>
              <a:tailEnd/>
            </a:ln>
            <a:effectLst/>
          </p:spPr>
        </p:pic>
      </p:grpSp>
    </p:spTree>
    <p:extLst>
      <p:ext uri="{BB962C8B-B14F-4D97-AF65-F5344CB8AC3E}">
        <p14:creationId xmlns="" xmlns:p14="http://schemas.microsoft.com/office/powerpoint/2010/main" val="14663920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954</Words>
  <Application>Microsoft Office PowerPoint</Application>
  <PresentationFormat>On-screen Show (4:3)</PresentationFormat>
  <Paragraphs>68</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有福的確據</vt:lpstr>
      <vt:lpstr>有福的確據</vt:lpstr>
      <vt:lpstr>有福的確據</vt:lpstr>
      <vt:lpstr>有福的確據</vt:lpstr>
      <vt:lpstr>有福的確據</vt:lpstr>
      <vt:lpstr>有福的確據</vt:lpstr>
      <vt:lpstr>有福的確據</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STUPID</dc:creator>
  <cp:lastModifiedBy>STUPID</cp:lastModifiedBy>
  <cp:revision>41</cp:revision>
  <dcterms:created xsi:type="dcterms:W3CDTF">2017-09-12T02:12:47Z</dcterms:created>
  <dcterms:modified xsi:type="dcterms:W3CDTF">2019-10-25T22:24:34Z</dcterms:modified>
</cp:coreProperties>
</file>